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8" r:id="rId2"/>
    <p:sldId id="293" r:id="rId3"/>
    <p:sldId id="257" r:id="rId4"/>
    <p:sldId id="269" r:id="rId5"/>
    <p:sldId id="273" r:id="rId6"/>
    <p:sldId id="274" r:id="rId7"/>
    <p:sldId id="292" r:id="rId8"/>
    <p:sldId id="267" r:id="rId9"/>
    <p:sldId id="268" r:id="rId10"/>
    <p:sldId id="259" r:id="rId11"/>
    <p:sldId id="260" r:id="rId12"/>
    <p:sldId id="261" r:id="rId13"/>
    <p:sldId id="262" r:id="rId14"/>
    <p:sldId id="277" r:id="rId15"/>
    <p:sldId id="278" r:id="rId16"/>
    <p:sldId id="265" r:id="rId17"/>
    <p:sldId id="294" r:id="rId18"/>
    <p:sldId id="264" r:id="rId19"/>
    <p:sldId id="275" r:id="rId20"/>
    <p:sldId id="279" r:id="rId21"/>
    <p:sldId id="285" r:id="rId22"/>
    <p:sldId id="286" r:id="rId23"/>
    <p:sldId id="287" r:id="rId24"/>
    <p:sldId id="296" r:id="rId25"/>
    <p:sldId id="271" r:id="rId26"/>
    <p:sldId id="288" r:id="rId27"/>
    <p:sldId id="289" r:id="rId28"/>
    <p:sldId id="295" r:id="rId29"/>
    <p:sldId id="272" r:id="rId30"/>
    <p:sldId id="290" r:id="rId31"/>
    <p:sldId id="291" r:id="rId32"/>
    <p:sldId id="300" r:id="rId33"/>
    <p:sldId id="299" r:id="rId34"/>
    <p:sldId id="297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04A92-1106-46D5-8C1F-7CF6634822A8}" v="246" dt="2025-05-11T12:29:31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9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Guillén" userId="eb2c5185ff6843d1" providerId="LiveId" clId="{F4ABD129-89F3-4BE2-8D37-962E2534A0B4}"/>
    <pc:docChg chg="undo custSel addSld delSld modSld sldOrd delMainMaster">
      <pc:chgData name="José Guillén" userId="eb2c5185ff6843d1" providerId="LiveId" clId="{F4ABD129-89F3-4BE2-8D37-962E2534A0B4}" dt="2025-01-26T15:14:49.282" v="13683" actId="207"/>
      <pc:docMkLst>
        <pc:docMk/>
      </pc:docMkLst>
      <pc:sldChg chg="addSp delSp del mod">
        <pc:chgData name="José Guillén" userId="eb2c5185ff6843d1" providerId="LiveId" clId="{F4ABD129-89F3-4BE2-8D37-962E2534A0B4}" dt="2024-12-27T16:06:26.222" v="44" actId="47"/>
        <pc:sldMkLst>
          <pc:docMk/>
          <pc:sldMk cId="3410017133" sldId="256"/>
        </pc:sldMkLst>
      </pc:sldChg>
      <pc:sldChg chg="addSp delSp modSp new mod chgLayout">
        <pc:chgData name="José Guillén" userId="eb2c5185ff6843d1" providerId="LiveId" clId="{F4ABD129-89F3-4BE2-8D37-962E2534A0B4}" dt="2025-01-04T09:13:37.485" v="2518" actId="255"/>
        <pc:sldMkLst>
          <pc:docMk/>
          <pc:sldMk cId="193326731" sldId="257"/>
        </pc:sldMkLst>
      </pc:sldChg>
      <pc:sldChg chg="new del">
        <pc:chgData name="José Guillén" userId="eb2c5185ff6843d1" providerId="LiveId" clId="{F4ABD129-89F3-4BE2-8D37-962E2534A0B4}" dt="2024-12-27T16:05:34.276" v="5" actId="47"/>
        <pc:sldMkLst>
          <pc:docMk/>
          <pc:sldMk cId="4142195312" sldId="257"/>
        </pc:sldMkLst>
      </pc:sldChg>
      <pc:sldChg chg="addSp delSp modSp new del mod ord">
        <pc:chgData name="José Guillén" userId="eb2c5185ff6843d1" providerId="LiveId" clId="{F4ABD129-89F3-4BE2-8D37-962E2534A0B4}" dt="2025-01-23T12:20:18.409" v="10627" actId="47"/>
        <pc:sldMkLst>
          <pc:docMk/>
          <pc:sldMk cId="3635834333" sldId="258"/>
        </pc:sldMkLst>
      </pc:sldChg>
      <pc:sldChg chg="addSp modSp new mod">
        <pc:chgData name="José Guillén" userId="eb2c5185ff6843d1" providerId="LiveId" clId="{F4ABD129-89F3-4BE2-8D37-962E2534A0B4}" dt="2025-01-26T12:05:53.325" v="13016" actId="20577"/>
        <pc:sldMkLst>
          <pc:docMk/>
          <pc:sldMk cId="1479348270" sldId="259"/>
        </pc:sldMkLst>
      </pc:sldChg>
      <pc:sldChg chg="addSp delSp modSp new mod">
        <pc:chgData name="José Guillén" userId="eb2c5185ff6843d1" providerId="LiveId" clId="{F4ABD129-89F3-4BE2-8D37-962E2534A0B4}" dt="2025-01-26T12:15:40.371" v="13034" actId="207"/>
        <pc:sldMkLst>
          <pc:docMk/>
          <pc:sldMk cId="1221520753" sldId="260"/>
        </pc:sldMkLst>
      </pc:sldChg>
      <pc:sldChg chg="addSp delSp modSp new mod">
        <pc:chgData name="José Guillén" userId="eb2c5185ff6843d1" providerId="LiveId" clId="{F4ABD129-89F3-4BE2-8D37-962E2534A0B4}" dt="2025-01-02T16:44:32.478" v="1663" actId="6549"/>
        <pc:sldMkLst>
          <pc:docMk/>
          <pc:sldMk cId="1210137263" sldId="261"/>
        </pc:sldMkLst>
      </pc:sldChg>
      <pc:sldChg chg="addSp delSp modSp new mod ord">
        <pc:chgData name="José Guillén" userId="eb2c5185ff6843d1" providerId="LiveId" clId="{F4ABD129-89F3-4BE2-8D37-962E2534A0B4}" dt="2025-01-26T10:18:08.607" v="12385" actId="1076"/>
        <pc:sldMkLst>
          <pc:docMk/>
          <pc:sldMk cId="2557501672" sldId="262"/>
        </pc:sldMkLst>
      </pc:sldChg>
      <pc:sldChg chg="addSp delSp modSp new mod">
        <pc:chgData name="José Guillén" userId="eb2c5185ff6843d1" providerId="LiveId" clId="{F4ABD129-89F3-4BE2-8D37-962E2534A0B4}" dt="2025-01-22T15:48:08.183" v="9775" actId="1076"/>
        <pc:sldMkLst>
          <pc:docMk/>
          <pc:sldMk cId="1834882880" sldId="263"/>
        </pc:sldMkLst>
      </pc:sldChg>
      <pc:sldChg chg="addSp delSp modSp new mod ord">
        <pc:chgData name="José Guillén" userId="eb2c5185ff6843d1" providerId="LiveId" clId="{F4ABD129-89F3-4BE2-8D37-962E2534A0B4}" dt="2025-01-13T19:23:08.884" v="6602"/>
        <pc:sldMkLst>
          <pc:docMk/>
          <pc:sldMk cId="1019882711" sldId="264"/>
        </pc:sldMkLst>
      </pc:sldChg>
      <pc:sldChg chg="addSp modSp new mod ord">
        <pc:chgData name="José Guillén" userId="eb2c5185ff6843d1" providerId="LiveId" clId="{F4ABD129-89F3-4BE2-8D37-962E2534A0B4}" dt="2025-01-26T12:52:18.443" v="13166" actId="6549"/>
        <pc:sldMkLst>
          <pc:docMk/>
          <pc:sldMk cId="2243039829" sldId="265"/>
        </pc:sldMkLst>
      </pc:sldChg>
      <pc:sldChg chg="addSp delSp modSp new del mod ord">
        <pc:chgData name="José Guillén" userId="eb2c5185ff6843d1" providerId="LiveId" clId="{F4ABD129-89F3-4BE2-8D37-962E2534A0B4}" dt="2025-01-20T15:28:43.102" v="9076" actId="47"/>
        <pc:sldMkLst>
          <pc:docMk/>
          <pc:sldMk cId="4126014291" sldId="266"/>
        </pc:sldMkLst>
      </pc:sldChg>
      <pc:sldChg chg="addSp modSp new mod">
        <pc:chgData name="José Guillén" userId="eb2c5185ff6843d1" providerId="LiveId" clId="{F4ABD129-89F3-4BE2-8D37-962E2534A0B4}" dt="2025-01-26T11:59:19.660" v="12901" actId="6549"/>
        <pc:sldMkLst>
          <pc:docMk/>
          <pc:sldMk cId="797209734" sldId="267"/>
        </pc:sldMkLst>
      </pc:sldChg>
      <pc:sldChg chg="addSp delSp modSp new mod">
        <pc:chgData name="José Guillén" userId="eb2c5185ff6843d1" providerId="LiveId" clId="{F4ABD129-89F3-4BE2-8D37-962E2534A0B4}" dt="2025-01-26T12:04:43.035" v="13004" actId="207"/>
        <pc:sldMkLst>
          <pc:docMk/>
          <pc:sldMk cId="4254908260" sldId="268"/>
        </pc:sldMkLst>
      </pc:sldChg>
      <pc:sldChg chg="addSp delSp modSp new mod">
        <pc:chgData name="José Guillén" userId="eb2c5185ff6843d1" providerId="LiveId" clId="{F4ABD129-89F3-4BE2-8D37-962E2534A0B4}" dt="2025-01-22T15:07:55.258" v="9759" actId="1076"/>
        <pc:sldMkLst>
          <pc:docMk/>
          <pc:sldMk cId="958237599" sldId="269"/>
        </pc:sldMkLst>
      </pc:sldChg>
      <pc:sldChg chg="delSp modSp new del mod ord">
        <pc:chgData name="José Guillén" userId="eb2c5185ff6843d1" providerId="LiveId" clId="{F4ABD129-89F3-4BE2-8D37-962E2534A0B4}" dt="2025-01-08T16:59:32.974" v="3583" actId="47"/>
        <pc:sldMkLst>
          <pc:docMk/>
          <pc:sldMk cId="2736839383" sldId="269"/>
        </pc:sldMkLst>
      </pc:sldChg>
      <pc:sldChg chg="addSp delSp modSp new mod">
        <pc:chgData name="José Guillén" userId="eb2c5185ff6843d1" providerId="LiveId" clId="{F4ABD129-89F3-4BE2-8D37-962E2534A0B4}" dt="2025-01-11T15:14:10.636" v="5259" actId="14100"/>
        <pc:sldMkLst>
          <pc:docMk/>
          <pc:sldMk cId="1653521087" sldId="270"/>
        </pc:sldMkLst>
      </pc:sldChg>
      <pc:sldChg chg="addSp delSp modSp new mod">
        <pc:chgData name="José Guillén" userId="eb2c5185ff6843d1" providerId="LiveId" clId="{F4ABD129-89F3-4BE2-8D37-962E2534A0B4}" dt="2025-01-23T15:04:41.229" v="10848" actId="20577"/>
        <pc:sldMkLst>
          <pc:docMk/>
          <pc:sldMk cId="3837055271" sldId="271"/>
        </pc:sldMkLst>
      </pc:sldChg>
      <pc:sldChg chg="addSp delSp modSp new mod">
        <pc:chgData name="José Guillén" userId="eb2c5185ff6843d1" providerId="LiveId" clId="{F4ABD129-89F3-4BE2-8D37-962E2534A0B4}" dt="2025-01-11T15:45:14.792" v="5552" actId="20577"/>
        <pc:sldMkLst>
          <pc:docMk/>
          <pc:sldMk cId="206929761" sldId="272"/>
        </pc:sldMkLst>
      </pc:sldChg>
      <pc:sldChg chg="addSp delSp modSp new mod">
        <pc:chgData name="José Guillén" userId="eb2c5185ff6843d1" providerId="LiveId" clId="{F4ABD129-89F3-4BE2-8D37-962E2534A0B4}" dt="2025-01-26T11:06:47.748" v="12523" actId="6549"/>
        <pc:sldMkLst>
          <pc:docMk/>
          <pc:sldMk cId="768566090" sldId="273"/>
        </pc:sldMkLst>
      </pc:sldChg>
      <pc:sldChg chg="del">
        <pc:chgData name="José Guillén" userId="eb2c5185ff6843d1" providerId="LiveId" clId="{F4ABD129-89F3-4BE2-8D37-962E2534A0B4}" dt="2025-01-11T15:46:12.928" v="5553" actId="47"/>
        <pc:sldMkLst>
          <pc:docMk/>
          <pc:sldMk cId="2884134647" sldId="273"/>
        </pc:sldMkLst>
      </pc:sldChg>
      <pc:sldChg chg="addSp delSp modSp new mod ord">
        <pc:chgData name="José Guillén" userId="eb2c5185ff6843d1" providerId="LiveId" clId="{F4ABD129-89F3-4BE2-8D37-962E2534A0B4}" dt="2025-01-26T13:06:52.710" v="13167" actId="1076"/>
        <pc:sldMkLst>
          <pc:docMk/>
          <pc:sldMk cId="1730075871" sldId="274"/>
        </pc:sldMkLst>
      </pc:sldChg>
      <pc:sldChg chg="addSp delSp modSp new mod">
        <pc:chgData name="José Guillén" userId="eb2c5185ff6843d1" providerId="LiveId" clId="{F4ABD129-89F3-4BE2-8D37-962E2534A0B4}" dt="2025-01-20T17:14:47.651" v="9475" actId="22"/>
        <pc:sldMkLst>
          <pc:docMk/>
          <pc:sldMk cId="1794570161" sldId="275"/>
        </pc:sldMkLst>
      </pc:sldChg>
      <pc:sldChg chg="addSp delSp modSp new del mod">
        <pc:chgData name="José Guillén" userId="eb2c5185ff6843d1" providerId="LiveId" clId="{F4ABD129-89F3-4BE2-8D37-962E2534A0B4}" dt="2025-01-20T18:33:22.434" v="9758" actId="47"/>
        <pc:sldMkLst>
          <pc:docMk/>
          <pc:sldMk cId="2820019923" sldId="276"/>
        </pc:sldMkLst>
      </pc:sldChg>
      <pc:sldChg chg="modSp add mod">
        <pc:chgData name="José Guillén" userId="eb2c5185ff6843d1" providerId="LiveId" clId="{F4ABD129-89F3-4BE2-8D37-962E2534A0B4}" dt="2025-01-15T20:09:27.818" v="8187" actId="1076"/>
        <pc:sldMkLst>
          <pc:docMk/>
          <pc:sldMk cId="943694671" sldId="277"/>
        </pc:sldMkLst>
      </pc:sldChg>
      <pc:sldChg chg="new del">
        <pc:chgData name="José Guillén" userId="eb2c5185ff6843d1" providerId="LiveId" clId="{F4ABD129-89F3-4BE2-8D37-962E2534A0B4}" dt="2025-01-15T19:02:16.441" v="7742" actId="47"/>
        <pc:sldMkLst>
          <pc:docMk/>
          <pc:sldMk cId="2313505417" sldId="277"/>
        </pc:sldMkLst>
      </pc:sldChg>
      <pc:sldChg chg="addSp delSp modSp add mod ord">
        <pc:chgData name="José Guillén" userId="eb2c5185ff6843d1" providerId="LiveId" clId="{F4ABD129-89F3-4BE2-8D37-962E2534A0B4}" dt="2025-01-26T12:51:12.831" v="13154" actId="6549"/>
        <pc:sldMkLst>
          <pc:docMk/>
          <pc:sldMk cId="1094718360" sldId="278"/>
        </pc:sldMkLst>
      </pc:sldChg>
      <pc:sldChg chg="add del">
        <pc:chgData name="José Guillén" userId="eb2c5185ff6843d1" providerId="LiveId" clId="{F4ABD129-89F3-4BE2-8D37-962E2534A0B4}" dt="2025-01-15T19:02:07.457" v="7741" actId="47"/>
        <pc:sldMkLst>
          <pc:docMk/>
          <pc:sldMk cId="4033962755" sldId="278"/>
        </pc:sldMkLst>
      </pc:sldChg>
      <pc:sldChg chg="addSp delSp modSp new mod">
        <pc:chgData name="José Guillén" userId="eb2c5185ff6843d1" providerId="LiveId" clId="{F4ABD129-89F3-4BE2-8D37-962E2534A0B4}" dt="2025-01-23T13:41:37.688" v="10680" actId="14100"/>
        <pc:sldMkLst>
          <pc:docMk/>
          <pc:sldMk cId="2568748942" sldId="279"/>
        </pc:sldMkLst>
      </pc:sldChg>
      <pc:sldChg chg="addSp delSp modSp new del mod">
        <pc:chgData name="José Guillén" userId="eb2c5185ff6843d1" providerId="LiveId" clId="{F4ABD129-89F3-4BE2-8D37-962E2534A0B4}" dt="2025-01-26T10:20:47.385" v="12386" actId="47"/>
        <pc:sldMkLst>
          <pc:docMk/>
          <pc:sldMk cId="3561050873" sldId="280"/>
        </pc:sldMkLst>
      </pc:sldChg>
      <pc:sldChg chg="addSp delSp modSp new del mod">
        <pc:chgData name="José Guillén" userId="eb2c5185ff6843d1" providerId="LiveId" clId="{F4ABD129-89F3-4BE2-8D37-962E2534A0B4}" dt="2025-01-23T14:09:02.641" v="10684" actId="47"/>
        <pc:sldMkLst>
          <pc:docMk/>
          <pc:sldMk cId="719194502" sldId="281"/>
        </pc:sldMkLst>
      </pc:sldChg>
      <pc:sldChg chg="addSp delSp modSp del mod">
        <pc:chgData name="José Guillén" userId="eb2c5185ff6843d1" providerId="LiveId" clId="{F4ABD129-89F3-4BE2-8D37-962E2534A0B4}" dt="2024-12-27T16:04:48.412" v="1" actId="47"/>
        <pc:sldMkLst>
          <pc:docMk/>
          <pc:sldMk cId="81947987" sldId="282"/>
        </pc:sldMkLst>
      </pc:sldChg>
      <pc:sldChg chg="addSp modSp new del mod">
        <pc:chgData name="José Guillén" userId="eb2c5185ff6843d1" providerId="LiveId" clId="{F4ABD129-89F3-4BE2-8D37-962E2534A0B4}" dt="2025-01-23T13:16:41.402" v="10668" actId="47"/>
        <pc:sldMkLst>
          <pc:docMk/>
          <pc:sldMk cId="218405093" sldId="282"/>
        </pc:sldMkLst>
      </pc:sldChg>
      <pc:sldChg chg="addSp modSp new del mod">
        <pc:chgData name="José Guillén" userId="eb2c5185ff6843d1" providerId="LiveId" clId="{F4ABD129-89F3-4BE2-8D37-962E2534A0B4}" dt="2025-01-26T10:20:51.285" v="12387" actId="47"/>
        <pc:sldMkLst>
          <pc:docMk/>
          <pc:sldMk cId="542466214" sldId="283"/>
        </pc:sldMkLst>
      </pc:sldChg>
      <pc:sldChg chg="addSp modSp new del mod">
        <pc:chgData name="José Guillén" userId="eb2c5185ff6843d1" providerId="LiveId" clId="{F4ABD129-89F3-4BE2-8D37-962E2534A0B4}" dt="2025-01-23T14:09:02.641" v="10684" actId="47"/>
        <pc:sldMkLst>
          <pc:docMk/>
          <pc:sldMk cId="1020184344" sldId="284"/>
        </pc:sldMkLst>
      </pc:sldChg>
      <pc:sldChg chg="addSp delSp modSp new mod">
        <pc:chgData name="José Guillén" userId="eb2c5185ff6843d1" providerId="LiveId" clId="{F4ABD129-89F3-4BE2-8D37-962E2534A0B4}" dt="2025-01-23T13:44:43.183" v="10683" actId="14100"/>
        <pc:sldMkLst>
          <pc:docMk/>
          <pc:sldMk cId="2826383817" sldId="285"/>
        </pc:sldMkLst>
      </pc:sldChg>
      <pc:sldChg chg="addSp delSp modSp new mod">
        <pc:chgData name="José Guillén" userId="eb2c5185ff6843d1" providerId="LiveId" clId="{F4ABD129-89F3-4BE2-8D37-962E2534A0B4}" dt="2025-01-23T14:17:31.096" v="10690" actId="14100"/>
        <pc:sldMkLst>
          <pc:docMk/>
          <pc:sldMk cId="2379669688" sldId="286"/>
        </pc:sldMkLst>
      </pc:sldChg>
      <pc:sldChg chg="addSp modSp new mod">
        <pc:chgData name="José Guillén" userId="eb2c5185ff6843d1" providerId="LiveId" clId="{F4ABD129-89F3-4BE2-8D37-962E2534A0B4}" dt="2025-01-23T14:20:19.692" v="10694" actId="14100"/>
        <pc:sldMkLst>
          <pc:docMk/>
          <pc:sldMk cId="26377350" sldId="287"/>
        </pc:sldMkLst>
      </pc:sldChg>
      <pc:sldChg chg="modSp add mod">
        <pc:chgData name="José Guillén" userId="eb2c5185ff6843d1" providerId="LiveId" clId="{F4ABD129-89F3-4BE2-8D37-962E2534A0B4}" dt="2025-01-23T15:25:48.332" v="11536" actId="14100"/>
        <pc:sldMkLst>
          <pc:docMk/>
          <pc:sldMk cId="4038558686" sldId="288"/>
        </pc:sldMkLst>
      </pc:sldChg>
      <pc:sldChg chg="modSp add mod">
        <pc:chgData name="José Guillén" userId="eb2c5185ff6843d1" providerId="LiveId" clId="{F4ABD129-89F3-4BE2-8D37-962E2534A0B4}" dt="2025-01-23T15:34:53.159" v="11899" actId="1076"/>
        <pc:sldMkLst>
          <pc:docMk/>
          <pc:sldMk cId="853291089" sldId="289"/>
        </pc:sldMkLst>
      </pc:sldChg>
      <pc:sldChg chg="new del">
        <pc:chgData name="José Guillén" userId="eb2c5185ff6843d1" providerId="LiveId" clId="{F4ABD129-89F3-4BE2-8D37-962E2534A0B4}" dt="2025-01-23T15:36:50.954" v="11901" actId="47"/>
        <pc:sldMkLst>
          <pc:docMk/>
          <pc:sldMk cId="135192758" sldId="290"/>
        </pc:sldMkLst>
      </pc:sldChg>
      <pc:sldChg chg="addSp delSp modSp new mod">
        <pc:chgData name="José Guillén" userId="eb2c5185ff6843d1" providerId="LiveId" clId="{F4ABD129-89F3-4BE2-8D37-962E2534A0B4}" dt="2025-01-26T10:42:53.824" v="12485" actId="20577"/>
        <pc:sldMkLst>
          <pc:docMk/>
          <pc:sldMk cId="2973099719" sldId="290"/>
        </pc:sldMkLst>
      </pc:sldChg>
      <pc:sldChg chg="modSp new mod">
        <pc:chgData name="José Guillén" userId="eb2c5185ff6843d1" providerId="LiveId" clId="{F4ABD129-89F3-4BE2-8D37-962E2534A0B4}" dt="2025-01-26T10:22:20.702" v="12389" actId="6549"/>
        <pc:sldMkLst>
          <pc:docMk/>
          <pc:sldMk cId="666844736" sldId="291"/>
        </pc:sldMkLst>
      </pc:sldChg>
      <pc:sldChg chg="addSp delSp modSp new mod">
        <pc:chgData name="José Guillén" userId="eb2c5185ff6843d1" providerId="LiveId" clId="{F4ABD129-89F3-4BE2-8D37-962E2534A0B4}" dt="2025-01-26T15:14:49.282" v="13683" actId="207"/>
        <pc:sldMkLst>
          <pc:docMk/>
          <pc:sldMk cId="1921474322" sldId="292"/>
        </pc:sldMkLst>
      </pc:sldChg>
      <pc:sldMasterChg chg="del delSldLayout">
        <pc:chgData name="José Guillén" userId="eb2c5185ff6843d1" providerId="LiveId" clId="{F4ABD129-89F3-4BE2-8D37-962E2534A0B4}" dt="2024-12-27T16:04:48.412" v="1" actId="47"/>
        <pc:sldMasterMkLst>
          <pc:docMk/>
          <pc:sldMasterMk cId="410436120" sldId="2147483660"/>
        </pc:sldMasterMkLst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4204792744" sldId="2147483661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3025953985" sldId="2147483662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249171595" sldId="2147483663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1743145467" sldId="2147483664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2107037629" sldId="2147483665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3770805110" sldId="2147483666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512397153" sldId="2147483667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4063629455" sldId="2147483668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847978155" sldId="2147483669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3403388359" sldId="2147483670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1259884569" sldId="2147483671"/>
          </pc:sldLayoutMkLst>
        </pc:sldLayoutChg>
      </pc:sldMasterChg>
    </pc:docChg>
  </pc:docChgLst>
  <pc:docChgLst>
    <pc:chgData name="José Guillén" userId="eb2c5185ff6843d1" providerId="LiveId" clId="{7E186F35-DDC8-4ED4-A2E2-3DB8F3369BD1}"/>
    <pc:docChg chg="undo custSel addSld delSld modSld sldOrd modMainMaster">
      <pc:chgData name="José Guillén" userId="eb2c5185ff6843d1" providerId="LiveId" clId="{7E186F35-DDC8-4ED4-A2E2-3DB8F3369BD1}" dt="2025-04-10T07:08:19.914" v="4064" actId="26606"/>
      <pc:docMkLst>
        <pc:docMk/>
      </pc:docMkLst>
      <pc:sldChg chg="addSp delSp modSp mod modTransition">
        <pc:chgData name="José Guillén" userId="eb2c5185ff6843d1" providerId="LiveId" clId="{7E186F35-DDC8-4ED4-A2E2-3DB8F3369BD1}" dt="2025-04-02T13:38:27.149" v="3970"/>
        <pc:sldMkLst>
          <pc:docMk/>
          <pc:sldMk cId="193326731" sldId="257"/>
        </pc:sldMkLst>
        <pc:spChg chg="mod">
          <ac:chgData name="José Guillén" userId="eb2c5185ff6843d1" providerId="LiveId" clId="{7E186F35-DDC8-4ED4-A2E2-3DB8F3369BD1}" dt="2025-03-18T11:16:45.360" v="1556" actId="1076"/>
          <ac:spMkLst>
            <pc:docMk/>
            <pc:sldMk cId="193326731" sldId="257"/>
            <ac:spMk id="3" creationId="{63B561AD-886A-EBEA-6F00-43090BF68A37}"/>
          </ac:spMkLst>
        </pc:spChg>
        <pc:spChg chg="mod">
          <ac:chgData name="José Guillén" userId="eb2c5185ff6843d1" providerId="LiveId" clId="{7E186F35-DDC8-4ED4-A2E2-3DB8F3369BD1}" dt="2025-03-18T11:16:45.360" v="1556" actId="1076"/>
          <ac:spMkLst>
            <pc:docMk/>
            <pc:sldMk cId="193326731" sldId="257"/>
            <ac:spMk id="7" creationId="{E5968446-61DE-D2B6-7EF7-54DF7C723A4A}"/>
          </ac:spMkLst>
        </pc:spChg>
        <pc:spChg chg="mod">
          <ac:chgData name="José Guillén" userId="eb2c5185ff6843d1" providerId="LiveId" clId="{7E186F35-DDC8-4ED4-A2E2-3DB8F3369BD1}" dt="2025-03-18T11:16:45.360" v="1556" actId="1076"/>
          <ac:spMkLst>
            <pc:docMk/>
            <pc:sldMk cId="193326731" sldId="257"/>
            <ac:spMk id="10" creationId="{F401D97D-B397-D6EC-81DD-0498DACCFEF0}"/>
          </ac:spMkLst>
        </pc:spChg>
        <pc:spChg chg="mod">
          <ac:chgData name="José Guillén" userId="eb2c5185ff6843d1" providerId="LiveId" clId="{7E186F35-DDC8-4ED4-A2E2-3DB8F3369BD1}" dt="2025-03-18T11:16:45.360" v="1556" actId="1076"/>
          <ac:spMkLst>
            <pc:docMk/>
            <pc:sldMk cId="193326731" sldId="257"/>
            <ac:spMk id="11" creationId="{EF135E2A-59F9-D08A-F5E5-3A5500E7EA2C}"/>
          </ac:spMkLst>
        </pc:spChg>
        <pc:graphicFrameChg chg="mod">
          <ac:chgData name="José Guillén" userId="eb2c5185ff6843d1" providerId="LiveId" clId="{7E186F35-DDC8-4ED4-A2E2-3DB8F3369BD1}" dt="2025-03-18T11:16:45.360" v="1556" actId="1076"/>
          <ac:graphicFrameMkLst>
            <pc:docMk/>
            <pc:sldMk cId="193326731" sldId="257"/>
            <ac:graphicFrameMk id="6" creationId="{43BB0B06-610A-BDC1-E5BB-A16A00B9E277}"/>
          </ac:graphicFrameMkLst>
        </pc:graphicFrameChg>
        <pc:graphicFrameChg chg="mod">
          <ac:chgData name="José Guillén" userId="eb2c5185ff6843d1" providerId="LiveId" clId="{7E186F35-DDC8-4ED4-A2E2-3DB8F3369BD1}" dt="2025-03-18T11:16:45.360" v="1556" actId="1076"/>
          <ac:graphicFrameMkLst>
            <pc:docMk/>
            <pc:sldMk cId="193326731" sldId="257"/>
            <ac:graphicFrameMk id="12" creationId="{512BE226-2086-2098-B88A-B6D683B2709B}"/>
          </ac:graphicFrameMkLst>
        </pc:graphicFrameChg>
        <pc:picChg chg="add mod">
          <ac:chgData name="José Guillén" userId="eb2c5185ff6843d1" providerId="LiveId" clId="{7E186F35-DDC8-4ED4-A2E2-3DB8F3369BD1}" dt="2025-03-18T11:20:25.113" v="1566" actId="1076"/>
          <ac:picMkLst>
            <pc:docMk/>
            <pc:sldMk cId="193326731" sldId="257"/>
            <ac:picMk id="5" creationId="{06C656A9-1966-D965-28A8-7D5356E61A03}"/>
          </ac:picMkLst>
        </pc:picChg>
        <pc:picChg chg="add mod">
          <ac:chgData name="José Guillén" userId="eb2c5185ff6843d1" providerId="LiveId" clId="{7E186F35-DDC8-4ED4-A2E2-3DB8F3369BD1}" dt="2025-03-18T11:21:53.915" v="1572" actId="14100"/>
          <ac:picMkLst>
            <pc:docMk/>
            <pc:sldMk cId="193326731" sldId="257"/>
            <ac:picMk id="13" creationId="{E6330683-3E3F-0E7A-0BE2-250186571BFE}"/>
          </ac:picMkLst>
        </pc:picChg>
        <pc:picChg chg="add mod">
          <ac:chgData name="José Guillén" userId="eb2c5185ff6843d1" providerId="LiveId" clId="{7E186F35-DDC8-4ED4-A2E2-3DB8F3369BD1}" dt="2025-03-18T11:28:18.596" v="1593" actId="1076"/>
          <ac:picMkLst>
            <pc:docMk/>
            <pc:sldMk cId="193326731" sldId="257"/>
            <ac:picMk id="16" creationId="{BC65BA57-E57F-9747-448C-C42360207A72}"/>
          </ac:picMkLst>
        </pc:picChg>
        <pc:picChg chg="add del mod">
          <ac:chgData name="José Guillén" userId="eb2c5185ff6843d1" providerId="LiveId" clId="{7E186F35-DDC8-4ED4-A2E2-3DB8F3369BD1}" dt="2025-03-19T09:50:48.460" v="1910" actId="1076"/>
          <ac:picMkLst>
            <pc:docMk/>
            <pc:sldMk cId="193326731" sldId="257"/>
            <ac:picMk id="18" creationId="{D5E2DD22-F93A-6358-9B56-45E0A7D16874}"/>
          </ac:picMkLst>
        </pc:picChg>
        <pc:picChg chg="add mod">
          <ac:chgData name="José Guillén" userId="eb2c5185ff6843d1" providerId="LiveId" clId="{7E186F35-DDC8-4ED4-A2E2-3DB8F3369BD1}" dt="2025-03-19T09:50:39.754" v="1909" actId="1076"/>
          <ac:picMkLst>
            <pc:docMk/>
            <pc:sldMk cId="193326731" sldId="257"/>
            <ac:picMk id="20" creationId="{366FB134-4FD0-3F5E-C195-AD6A9E5558A0}"/>
          </ac:picMkLst>
        </pc:picChg>
      </pc:sldChg>
      <pc:sldChg chg="modSp mod modTransition">
        <pc:chgData name="José Guillén" userId="eb2c5185ff6843d1" providerId="LiveId" clId="{7E186F35-DDC8-4ED4-A2E2-3DB8F3369BD1}" dt="2025-04-02T13:38:27.149" v="3970"/>
        <pc:sldMkLst>
          <pc:docMk/>
          <pc:sldMk cId="1479348270" sldId="259"/>
        </pc:sldMkLst>
        <pc:spChg chg="mod">
          <ac:chgData name="José Guillén" userId="eb2c5185ff6843d1" providerId="LiveId" clId="{7E186F35-DDC8-4ED4-A2E2-3DB8F3369BD1}" dt="2025-03-19T11:20:17.300" v="2132" actId="14100"/>
          <ac:spMkLst>
            <pc:docMk/>
            <pc:sldMk cId="1479348270" sldId="259"/>
            <ac:spMk id="3" creationId="{62B18221-923C-9382-2C6B-62A7F258BFB5}"/>
          </ac:spMkLst>
        </pc:spChg>
      </pc:sldChg>
      <pc:sldChg chg="modSp mod modTransition">
        <pc:chgData name="José Guillén" userId="eb2c5185ff6843d1" providerId="LiveId" clId="{7E186F35-DDC8-4ED4-A2E2-3DB8F3369BD1}" dt="2025-04-02T13:38:27.149" v="3970"/>
        <pc:sldMkLst>
          <pc:docMk/>
          <pc:sldMk cId="1221520753" sldId="260"/>
        </pc:sldMkLst>
        <pc:graphicFrameChg chg="modGraphic">
          <ac:chgData name="José Guillén" userId="eb2c5185ff6843d1" providerId="LiveId" clId="{7E186F35-DDC8-4ED4-A2E2-3DB8F3369BD1}" dt="2025-03-17T09:38:07.569" v="1232" actId="207"/>
          <ac:graphicFrameMkLst>
            <pc:docMk/>
            <pc:sldMk cId="1221520753" sldId="260"/>
            <ac:graphicFrameMk id="5" creationId="{8251BCB5-07AA-D000-454C-283BDC91E57A}"/>
          </ac:graphicFrameMkLst>
        </pc:graphicFrameChg>
      </pc:sldChg>
      <pc:sldChg chg="modTransition">
        <pc:chgData name="José Guillén" userId="eb2c5185ff6843d1" providerId="LiveId" clId="{7E186F35-DDC8-4ED4-A2E2-3DB8F3369BD1}" dt="2025-04-02T13:38:27.149" v="3970"/>
        <pc:sldMkLst>
          <pc:docMk/>
          <pc:sldMk cId="1210137263" sldId="261"/>
        </pc:sldMkLst>
      </pc:sldChg>
      <pc:sldChg chg="addSp delSp modSp mod modTransition">
        <pc:chgData name="José Guillén" userId="eb2c5185ff6843d1" providerId="LiveId" clId="{7E186F35-DDC8-4ED4-A2E2-3DB8F3369BD1}" dt="2025-04-02T13:47:32.246" v="3974"/>
        <pc:sldMkLst>
          <pc:docMk/>
          <pc:sldMk cId="2557501672" sldId="262"/>
        </pc:sldMkLst>
        <pc:graphicFrameChg chg="modGraphic">
          <ac:chgData name="José Guillén" userId="eb2c5185ff6843d1" providerId="LiveId" clId="{7E186F35-DDC8-4ED4-A2E2-3DB8F3369BD1}" dt="2025-03-18T12:14:40.022" v="1644" actId="207"/>
          <ac:graphicFrameMkLst>
            <pc:docMk/>
            <pc:sldMk cId="2557501672" sldId="262"/>
            <ac:graphicFrameMk id="4" creationId="{145B5008-3EF7-1D13-BAE1-1B49CF5C2893}"/>
          </ac:graphicFrameMkLst>
        </pc:graphicFrameChg>
      </pc:sldChg>
      <pc:sldChg chg="del">
        <pc:chgData name="José Guillén" userId="eb2c5185ff6843d1" providerId="LiveId" clId="{7E186F35-DDC8-4ED4-A2E2-3DB8F3369BD1}" dt="2025-03-18T13:08:15.696" v="1675" actId="47"/>
        <pc:sldMkLst>
          <pc:docMk/>
          <pc:sldMk cId="1834882880" sldId="263"/>
        </pc:sldMkLst>
      </pc:sldChg>
      <pc:sldChg chg="modTransition">
        <pc:chgData name="José Guillén" userId="eb2c5185ff6843d1" providerId="LiveId" clId="{7E186F35-DDC8-4ED4-A2E2-3DB8F3369BD1}" dt="2025-04-02T13:38:27.149" v="3970"/>
        <pc:sldMkLst>
          <pc:docMk/>
          <pc:sldMk cId="1019882711" sldId="264"/>
        </pc:sldMkLst>
      </pc:sldChg>
      <pc:sldChg chg="modSp mod modTransition">
        <pc:chgData name="José Guillén" userId="eb2c5185ff6843d1" providerId="LiveId" clId="{7E186F35-DDC8-4ED4-A2E2-3DB8F3369BD1}" dt="2025-04-02T13:38:27.149" v="3970"/>
        <pc:sldMkLst>
          <pc:docMk/>
          <pc:sldMk cId="2243039829" sldId="265"/>
        </pc:sldMkLst>
        <pc:spChg chg="mod">
          <ac:chgData name="José Guillén" userId="eb2c5185ff6843d1" providerId="LiveId" clId="{7E186F35-DDC8-4ED4-A2E2-3DB8F3369BD1}" dt="2025-03-20T13:38:29.375" v="2300" actId="113"/>
          <ac:spMkLst>
            <pc:docMk/>
            <pc:sldMk cId="2243039829" sldId="265"/>
            <ac:spMk id="3" creationId="{87368D9A-70F7-6A86-B8EC-F36710BA99BE}"/>
          </ac:spMkLst>
        </pc:spChg>
      </pc:sldChg>
      <pc:sldChg chg="addSp modSp mod modTransition">
        <pc:chgData name="José Guillén" userId="eb2c5185ff6843d1" providerId="LiveId" clId="{7E186F35-DDC8-4ED4-A2E2-3DB8F3369BD1}" dt="2025-04-02T13:38:27.149" v="3970"/>
        <pc:sldMkLst>
          <pc:docMk/>
          <pc:sldMk cId="797209734" sldId="267"/>
        </pc:sldMkLst>
        <pc:spChg chg="mod">
          <ac:chgData name="José Guillén" userId="eb2c5185ff6843d1" providerId="LiveId" clId="{7E186F35-DDC8-4ED4-A2E2-3DB8F3369BD1}" dt="2025-03-18T11:51:05.047" v="1596" actId="1076"/>
          <ac:spMkLst>
            <pc:docMk/>
            <pc:sldMk cId="797209734" sldId="267"/>
            <ac:spMk id="2" creationId="{E1B6C470-C47D-8D86-930B-5A21C402E17A}"/>
          </ac:spMkLst>
        </pc:spChg>
        <pc:spChg chg="mod">
          <ac:chgData name="José Guillén" userId="eb2c5185ff6843d1" providerId="LiveId" clId="{7E186F35-DDC8-4ED4-A2E2-3DB8F3369BD1}" dt="2025-03-18T11:53:05.339" v="1599" actId="1076"/>
          <ac:spMkLst>
            <pc:docMk/>
            <pc:sldMk cId="797209734" sldId="267"/>
            <ac:spMk id="3" creationId="{B7BAFEBA-C814-CB0D-9EA9-891816557D6E}"/>
          </ac:spMkLst>
        </pc:spChg>
        <pc:spChg chg="add mod">
          <ac:chgData name="José Guillén" userId="eb2c5185ff6843d1" providerId="LiveId" clId="{7E186F35-DDC8-4ED4-A2E2-3DB8F3369BD1}" dt="2025-03-18T11:58:31.363" v="1606" actId="1076"/>
          <ac:spMkLst>
            <pc:docMk/>
            <pc:sldMk cId="797209734" sldId="267"/>
            <ac:spMk id="5" creationId="{4E3DD265-9E7B-4452-6E1B-26A30855A35A}"/>
          </ac:spMkLst>
        </pc:spChg>
        <pc:spChg chg="add mod">
          <ac:chgData name="José Guillén" userId="eb2c5185ff6843d1" providerId="LiveId" clId="{7E186F35-DDC8-4ED4-A2E2-3DB8F3369BD1}" dt="2025-03-18T12:01:08.876" v="1611" actId="14100"/>
          <ac:spMkLst>
            <pc:docMk/>
            <pc:sldMk cId="797209734" sldId="267"/>
            <ac:spMk id="6" creationId="{C5C07332-98C4-E1D5-C78D-A411A5D39B36}"/>
          </ac:spMkLst>
        </pc:spChg>
        <pc:graphicFrameChg chg="mod">
          <ac:chgData name="José Guillén" userId="eb2c5185ff6843d1" providerId="LiveId" clId="{7E186F35-DDC8-4ED4-A2E2-3DB8F3369BD1}" dt="2025-03-18T11:53:10.966" v="1600" actId="1076"/>
          <ac:graphicFrameMkLst>
            <pc:docMk/>
            <pc:sldMk cId="797209734" sldId="267"/>
            <ac:graphicFrameMk id="4" creationId="{7A0EEFB2-A8E8-F641-F86B-DD5F2B81D5F5}"/>
          </ac:graphicFrameMkLst>
        </pc:graphicFrameChg>
      </pc:sldChg>
      <pc:sldChg chg="addSp modSp mod modTransition">
        <pc:chgData name="José Guillén" userId="eb2c5185ff6843d1" providerId="LiveId" clId="{7E186F35-DDC8-4ED4-A2E2-3DB8F3369BD1}" dt="2025-04-02T13:38:27.149" v="3970"/>
        <pc:sldMkLst>
          <pc:docMk/>
          <pc:sldMk cId="4254908260" sldId="268"/>
        </pc:sldMkLst>
        <pc:spChg chg="mod">
          <ac:chgData name="José Guillén" userId="eb2c5185ff6843d1" providerId="LiveId" clId="{7E186F35-DDC8-4ED4-A2E2-3DB8F3369BD1}" dt="2025-03-18T11:53:46.069" v="1602" actId="1076"/>
          <ac:spMkLst>
            <pc:docMk/>
            <pc:sldMk cId="4254908260" sldId="268"/>
            <ac:spMk id="2" creationId="{9E9C1AEF-B766-F821-4E23-6E679CD365F1}"/>
          </ac:spMkLst>
        </pc:spChg>
        <pc:spChg chg="add">
          <ac:chgData name="José Guillén" userId="eb2c5185ff6843d1" providerId="LiveId" clId="{7E186F35-DDC8-4ED4-A2E2-3DB8F3369BD1}" dt="2025-03-18T11:55:12.746" v="1604" actId="11529"/>
          <ac:spMkLst>
            <pc:docMk/>
            <pc:sldMk cId="4254908260" sldId="268"/>
            <ac:spMk id="4" creationId="{77021C82-C73F-509E-2DCA-92349EB06B12}"/>
          </ac:spMkLst>
        </pc:spChg>
        <pc:spChg chg="add">
          <ac:chgData name="José Guillén" userId="eb2c5185ff6843d1" providerId="LiveId" clId="{7E186F35-DDC8-4ED4-A2E2-3DB8F3369BD1}" dt="2025-03-18T12:01:34.437" v="1612" actId="11529"/>
          <ac:spMkLst>
            <pc:docMk/>
            <pc:sldMk cId="4254908260" sldId="268"/>
            <ac:spMk id="5" creationId="{F61E892E-4F1D-C045-4054-0A30987E909E}"/>
          </ac:spMkLst>
        </pc:spChg>
        <pc:spChg chg="mod">
          <ac:chgData name="José Guillén" userId="eb2c5185ff6843d1" providerId="LiveId" clId="{7E186F35-DDC8-4ED4-A2E2-3DB8F3369BD1}" dt="2025-03-18T11:53:54.854" v="1603" actId="1076"/>
          <ac:spMkLst>
            <pc:docMk/>
            <pc:sldMk cId="4254908260" sldId="268"/>
            <ac:spMk id="8" creationId="{12D7F5F6-3B07-9094-2E25-88C623AF103A}"/>
          </ac:spMkLst>
        </pc:spChg>
        <pc:graphicFrameChg chg="mod">
          <ac:chgData name="José Guillén" userId="eb2c5185ff6843d1" providerId="LiveId" clId="{7E186F35-DDC8-4ED4-A2E2-3DB8F3369BD1}" dt="2025-03-17T09:35:47.165" v="1231" actId="1076"/>
          <ac:graphicFrameMkLst>
            <pc:docMk/>
            <pc:sldMk cId="4254908260" sldId="268"/>
            <ac:graphicFrameMk id="3" creationId="{1B021721-E7E6-8669-AA60-C9E8CFBA4422}"/>
          </ac:graphicFrameMkLst>
        </pc:graphicFrameChg>
        <pc:picChg chg="add mod">
          <ac:chgData name="José Guillén" userId="eb2c5185ff6843d1" providerId="LiveId" clId="{7E186F35-DDC8-4ED4-A2E2-3DB8F3369BD1}" dt="2025-03-18T12:02:11.521" v="1614" actId="1076"/>
          <ac:picMkLst>
            <pc:docMk/>
            <pc:sldMk cId="4254908260" sldId="268"/>
            <ac:picMk id="6" creationId="{3B554C20-72DE-9557-0265-06F68A5DDCC6}"/>
          </ac:picMkLst>
        </pc:picChg>
        <pc:picChg chg="add mod">
          <ac:chgData name="José Guillén" userId="eb2c5185ff6843d1" providerId="LiveId" clId="{7E186F35-DDC8-4ED4-A2E2-3DB8F3369BD1}" dt="2025-03-18T12:02:56.992" v="1616" actId="1076"/>
          <ac:picMkLst>
            <pc:docMk/>
            <pc:sldMk cId="4254908260" sldId="268"/>
            <ac:picMk id="7" creationId="{5E7AEFF8-9CFD-6E67-A983-99AE0EF6DF0E}"/>
          </ac:picMkLst>
        </pc:picChg>
      </pc:sldChg>
      <pc:sldChg chg="modTransition">
        <pc:chgData name="José Guillén" userId="eb2c5185ff6843d1" providerId="LiveId" clId="{7E186F35-DDC8-4ED4-A2E2-3DB8F3369BD1}" dt="2025-04-02T13:38:27.149" v="3970"/>
        <pc:sldMkLst>
          <pc:docMk/>
          <pc:sldMk cId="958237599" sldId="269"/>
        </pc:sldMkLst>
      </pc:sldChg>
      <pc:sldChg chg="addSp delSp modSp del mod">
        <pc:chgData name="José Guillén" userId="eb2c5185ff6843d1" providerId="LiveId" clId="{7E186F35-DDC8-4ED4-A2E2-3DB8F3369BD1}" dt="2025-03-19T11:02:44.310" v="2084" actId="47"/>
        <pc:sldMkLst>
          <pc:docMk/>
          <pc:sldMk cId="1653521087" sldId="270"/>
        </pc:sldMkLst>
      </pc:sldChg>
      <pc:sldChg chg="modSp mod ord modTransition">
        <pc:chgData name="José Guillén" userId="eb2c5185ff6843d1" providerId="LiveId" clId="{7E186F35-DDC8-4ED4-A2E2-3DB8F3369BD1}" dt="2025-04-02T13:38:27.149" v="3970"/>
        <pc:sldMkLst>
          <pc:docMk/>
          <pc:sldMk cId="3837055271" sldId="271"/>
        </pc:sldMkLst>
        <pc:spChg chg="mod">
          <ac:chgData name="José Guillén" userId="eb2c5185ff6843d1" providerId="LiveId" clId="{7E186F35-DDC8-4ED4-A2E2-3DB8F3369BD1}" dt="2025-03-16T15:45:46.585" v="554" actId="20577"/>
          <ac:spMkLst>
            <pc:docMk/>
            <pc:sldMk cId="3837055271" sldId="271"/>
            <ac:spMk id="2" creationId="{EA70CD28-F28D-F3DD-9C90-4C0381E70112}"/>
          </ac:spMkLst>
        </pc:spChg>
      </pc:sldChg>
      <pc:sldChg chg="addSp delSp modSp mod modTransition">
        <pc:chgData name="José Guillén" userId="eb2c5185ff6843d1" providerId="LiveId" clId="{7E186F35-DDC8-4ED4-A2E2-3DB8F3369BD1}" dt="2025-04-02T13:38:27.149" v="3970"/>
        <pc:sldMkLst>
          <pc:docMk/>
          <pc:sldMk cId="206929761" sldId="272"/>
        </pc:sldMkLst>
        <pc:spChg chg="mod">
          <ac:chgData name="José Guillén" userId="eb2c5185ff6843d1" providerId="LiveId" clId="{7E186F35-DDC8-4ED4-A2E2-3DB8F3369BD1}" dt="2025-03-21T20:35:07.057" v="3567" actId="6549"/>
          <ac:spMkLst>
            <pc:docMk/>
            <pc:sldMk cId="206929761" sldId="272"/>
            <ac:spMk id="2" creationId="{B3125E16-A220-1B3D-6686-3B43AD4ACF9F}"/>
          </ac:spMkLst>
        </pc:spChg>
        <pc:graphicFrameChg chg="mod modGraphic">
          <ac:chgData name="José Guillén" userId="eb2c5185ff6843d1" providerId="LiveId" clId="{7E186F35-DDC8-4ED4-A2E2-3DB8F3369BD1}" dt="2025-03-21T20:37:42.859" v="3574" actId="6549"/>
          <ac:graphicFrameMkLst>
            <pc:docMk/>
            <pc:sldMk cId="206929761" sldId="272"/>
            <ac:graphicFrameMk id="4" creationId="{AC9DE268-0AFE-DBC7-08A3-FFBC3D3D0392}"/>
          </ac:graphicFrameMkLst>
        </pc:graphicFrameChg>
      </pc:sldChg>
      <pc:sldChg chg="addSp delSp modSp mod modTransition">
        <pc:chgData name="José Guillén" userId="eb2c5185ff6843d1" providerId="LiveId" clId="{7E186F35-DDC8-4ED4-A2E2-3DB8F3369BD1}" dt="2025-04-02T13:38:27.149" v="3970"/>
        <pc:sldMkLst>
          <pc:docMk/>
          <pc:sldMk cId="768566090" sldId="273"/>
        </pc:sldMkLst>
        <pc:spChg chg="add mod">
          <ac:chgData name="José Guillén" userId="eb2c5185ff6843d1" providerId="LiveId" clId="{7E186F35-DDC8-4ED4-A2E2-3DB8F3369BD1}" dt="2025-03-17T09:23:01.837" v="1030" actId="1076"/>
          <ac:spMkLst>
            <pc:docMk/>
            <pc:sldMk cId="768566090" sldId="273"/>
            <ac:spMk id="5" creationId="{98EEE73D-5EA3-BD96-015F-58ADD6839076}"/>
          </ac:spMkLst>
        </pc:spChg>
        <pc:spChg chg="add mod">
          <ac:chgData name="José Guillén" userId="eb2c5185ff6843d1" providerId="LiveId" clId="{7E186F35-DDC8-4ED4-A2E2-3DB8F3369BD1}" dt="2025-03-17T09:26:48.364" v="1038" actId="207"/>
          <ac:spMkLst>
            <pc:docMk/>
            <pc:sldMk cId="768566090" sldId="273"/>
            <ac:spMk id="8" creationId="{88D06531-B6DE-20F7-37EA-12765E2CEBA3}"/>
          </ac:spMkLst>
        </pc:spChg>
        <pc:spChg chg="add mod">
          <ac:chgData name="José Guillén" userId="eb2c5185ff6843d1" providerId="LiveId" clId="{7E186F35-DDC8-4ED4-A2E2-3DB8F3369BD1}" dt="2025-03-17T09:26:48.364" v="1038" actId="207"/>
          <ac:spMkLst>
            <pc:docMk/>
            <pc:sldMk cId="768566090" sldId="273"/>
            <ac:spMk id="9" creationId="{02BEF523-C252-2799-E983-799E83E69921}"/>
          </ac:spMkLst>
        </pc:spChg>
        <pc:spChg chg="add mod">
          <ac:chgData name="José Guillén" userId="eb2c5185ff6843d1" providerId="LiveId" clId="{7E186F35-DDC8-4ED4-A2E2-3DB8F3369BD1}" dt="2025-03-17T09:18:02.053" v="1016" actId="14100"/>
          <ac:spMkLst>
            <pc:docMk/>
            <pc:sldMk cId="768566090" sldId="273"/>
            <ac:spMk id="10" creationId="{7A66D665-5282-29C6-CE5A-C1F563B3C435}"/>
          </ac:spMkLst>
        </pc:spChg>
        <pc:spChg chg="add mod">
          <ac:chgData name="José Guillén" userId="eb2c5185ff6843d1" providerId="LiveId" clId="{7E186F35-DDC8-4ED4-A2E2-3DB8F3369BD1}" dt="2025-03-17T09:27:12.211" v="1039" actId="207"/>
          <ac:spMkLst>
            <pc:docMk/>
            <pc:sldMk cId="768566090" sldId="273"/>
            <ac:spMk id="12" creationId="{63F79C78-1529-C787-4124-07FBFD01AC94}"/>
          </ac:spMkLst>
        </pc:spChg>
        <pc:spChg chg="add mod">
          <ac:chgData name="José Guillén" userId="eb2c5185ff6843d1" providerId="LiveId" clId="{7E186F35-DDC8-4ED4-A2E2-3DB8F3369BD1}" dt="2025-03-17T09:27:12.211" v="1039" actId="207"/>
          <ac:spMkLst>
            <pc:docMk/>
            <pc:sldMk cId="768566090" sldId="273"/>
            <ac:spMk id="13" creationId="{B7BA5635-580D-00B7-8106-481294E27395}"/>
          </ac:spMkLst>
        </pc:spChg>
        <pc:spChg chg="add mod">
          <ac:chgData name="José Guillén" userId="eb2c5185ff6843d1" providerId="LiveId" clId="{7E186F35-DDC8-4ED4-A2E2-3DB8F3369BD1}" dt="2025-03-17T09:27:12.211" v="1039" actId="207"/>
          <ac:spMkLst>
            <pc:docMk/>
            <pc:sldMk cId="768566090" sldId="273"/>
            <ac:spMk id="14" creationId="{4332F259-FCCA-A644-0D43-F2FC5B92549A}"/>
          </ac:spMkLst>
        </pc:spChg>
        <pc:spChg chg="add mod">
          <ac:chgData name="José Guillén" userId="eb2c5185ff6843d1" providerId="LiveId" clId="{7E186F35-DDC8-4ED4-A2E2-3DB8F3369BD1}" dt="2025-03-17T09:27:12.211" v="1039" actId="207"/>
          <ac:spMkLst>
            <pc:docMk/>
            <pc:sldMk cId="768566090" sldId="273"/>
            <ac:spMk id="15" creationId="{CACC870F-E7EE-1322-1E33-9DE5FA1C4E23}"/>
          </ac:spMkLst>
        </pc:spChg>
        <pc:spChg chg="add mod">
          <ac:chgData name="José Guillén" userId="eb2c5185ff6843d1" providerId="LiveId" clId="{7E186F35-DDC8-4ED4-A2E2-3DB8F3369BD1}" dt="2025-03-17T09:27:12.211" v="1039" actId="207"/>
          <ac:spMkLst>
            <pc:docMk/>
            <pc:sldMk cId="768566090" sldId="273"/>
            <ac:spMk id="16" creationId="{C039366A-1CCF-A0CC-780D-62A0FC112E76}"/>
          </ac:spMkLst>
        </pc:spChg>
        <pc:spChg chg="add mod">
          <ac:chgData name="José Guillén" userId="eb2c5185ff6843d1" providerId="LiveId" clId="{7E186F35-DDC8-4ED4-A2E2-3DB8F3369BD1}" dt="2025-03-17T09:23:26.389" v="1033" actId="1076"/>
          <ac:spMkLst>
            <pc:docMk/>
            <pc:sldMk cId="768566090" sldId="273"/>
            <ac:spMk id="17" creationId="{96133C56-8979-50BD-AEA2-4C727EB6B810}"/>
          </ac:spMkLst>
        </pc:spChg>
        <pc:spChg chg="add mod">
          <ac:chgData name="José Guillén" userId="eb2c5185ff6843d1" providerId="LiveId" clId="{7E186F35-DDC8-4ED4-A2E2-3DB8F3369BD1}" dt="2025-03-17T09:24:26.912" v="1035" actId="1076"/>
          <ac:spMkLst>
            <pc:docMk/>
            <pc:sldMk cId="768566090" sldId="273"/>
            <ac:spMk id="18" creationId="{7CC6B8D7-7350-0366-B1FA-9208EDD90EE8}"/>
          </ac:spMkLst>
        </pc:spChg>
        <pc:spChg chg="add mod">
          <ac:chgData name="José Guillén" userId="eb2c5185ff6843d1" providerId="LiveId" clId="{7E186F35-DDC8-4ED4-A2E2-3DB8F3369BD1}" dt="2025-03-17T09:27:12.211" v="1039" actId="207"/>
          <ac:spMkLst>
            <pc:docMk/>
            <pc:sldMk cId="768566090" sldId="273"/>
            <ac:spMk id="19" creationId="{F74B7405-6335-408B-6842-B52853672E2E}"/>
          </ac:spMkLst>
        </pc:spChg>
      </pc:sldChg>
      <pc:sldChg chg="addSp delSp modSp mod modTransition">
        <pc:chgData name="José Guillén" userId="eb2c5185ff6843d1" providerId="LiveId" clId="{7E186F35-DDC8-4ED4-A2E2-3DB8F3369BD1}" dt="2025-04-02T13:38:27.149" v="3970"/>
        <pc:sldMkLst>
          <pc:docMk/>
          <pc:sldMk cId="1730075871" sldId="274"/>
        </pc:sldMkLst>
        <pc:spChg chg="mod">
          <ac:chgData name="José Guillén" userId="eb2c5185ff6843d1" providerId="LiveId" clId="{7E186F35-DDC8-4ED4-A2E2-3DB8F3369BD1}" dt="2025-03-18T12:29:00.715" v="1654" actId="1076"/>
          <ac:spMkLst>
            <pc:docMk/>
            <pc:sldMk cId="1730075871" sldId="274"/>
            <ac:spMk id="2" creationId="{9EA94180-C4BF-19CB-0E29-05461558875C}"/>
          </ac:spMkLst>
        </pc:spChg>
        <pc:graphicFrameChg chg="mod modGraphic">
          <ac:chgData name="José Guillén" userId="eb2c5185ff6843d1" providerId="LiveId" clId="{7E186F35-DDC8-4ED4-A2E2-3DB8F3369BD1}" dt="2025-03-19T09:53:15.255" v="1932" actId="6549"/>
          <ac:graphicFrameMkLst>
            <pc:docMk/>
            <pc:sldMk cId="1730075871" sldId="274"/>
            <ac:graphicFrameMk id="4" creationId="{55E9942E-49FF-C459-C78A-379B23F0DC48}"/>
          </ac:graphicFrameMkLst>
        </pc:graphicFrameChg>
      </pc:sldChg>
      <pc:sldChg chg="addSp modSp mod modTransition">
        <pc:chgData name="José Guillén" userId="eb2c5185ff6843d1" providerId="LiveId" clId="{7E186F35-DDC8-4ED4-A2E2-3DB8F3369BD1}" dt="2025-04-02T13:38:27.149" v="3970"/>
        <pc:sldMkLst>
          <pc:docMk/>
          <pc:sldMk cId="1794570161" sldId="275"/>
        </pc:sldMkLst>
        <pc:spChg chg="add mod">
          <ac:chgData name="José Guillén" userId="eb2c5185ff6843d1" providerId="LiveId" clId="{7E186F35-DDC8-4ED4-A2E2-3DB8F3369BD1}" dt="2025-03-18T12:50:24.586" v="1671" actId="1076"/>
          <ac:spMkLst>
            <pc:docMk/>
            <pc:sldMk cId="1794570161" sldId="275"/>
            <ac:spMk id="2" creationId="{C5FCECE6-A704-AAE8-A89D-83CDB6630764}"/>
          </ac:spMkLst>
        </pc:spChg>
        <pc:spChg chg="mod">
          <ac:chgData name="José Guillén" userId="eb2c5185ff6843d1" providerId="LiveId" clId="{7E186F35-DDC8-4ED4-A2E2-3DB8F3369BD1}" dt="2025-03-18T12:42:38.942" v="1658" actId="1076"/>
          <ac:spMkLst>
            <pc:docMk/>
            <pc:sldMk cId="1794570161" sldId="275"/>
            <ac:spMk id="7" creationId="{9211C618-4C93-F83D-8DAF-443479EC8356}"/>
          </ac:spMkLst>
        </pc:spChg>
        <pc:picChg chg="add mod">
          <ac:chgData name="José Guillén" userId="eb2c5185ff6843d1" providerId="LiveId" clId="{7E186F35-DDC8-4ED4-A2E2-3DB8F3369BD1}" dt="2025-03-18T12:50:16.334" v="1670" actId="1076"/>
          <ac:picMkLst>
            <pc:docMk/>
            <pc:sldMk cId="1794570161" sldId="275"/>
            <ac:picMk id="3" creationId="{C9CB3F7E-D032-9481-C5BC-203FCDAB0A7F}"/>
          </ac:picMkLst>
        </pc:picChg>
        <pc:picChg chg="mod">
          <ac:chgData name="José Guillén" userId="eb2c5185ff6843d1" providerId="LiveId" clId="{7E186F35-DDC8-4ED4-A2E2-3DB8F3369BD1}" dt="2025-03-18T12:42:33.560" v="1657" actId="1076"/>
          <ac:picMkLst>
            <pc:docMk/>
            <pc:sldMk cId="1794570161" sldId="275"/>
            <ac:picMk id="5" creationId="{4F6A5E3B-FD21-508A-55C3-B6C173A74C53}"/>
          </ac:picMkLst>
        </pc:picChg>
      </pc:sldChg>
      <pc:sldChg chg="modSp mod modTransition">
        <pc:chgData name="José Guillén" userId="eb2c5185ff6843d1" providerId="LiveId" clId="{7E186F35-DDC8-4ED4-A2E2-3DB8F3369BD1}" dt="2025-04-02T13:38:52.390" v="3972"/>
        <pc:sldMkLst>
          <pc:docMk/>
          <pc:sldMk cId="943694671" sldId="277"/>
        </pc:sldMkLst>
        <pc:graphicFrameChg chg="modGraphic">
          <ac:chgData name="José Guillén" userId="eb2c5185ff6843d1" providerId="LiveId" clId="{7E186F35-DDC8-4ED4-A2E2-3DB8F3369BD1}" dt="2025-03-18T12:16:38.613" v="1647" actId="207"/>
          <ac:graphicFrameMkLst>
            <pc:docMk/>
            <pc:sldMk cId="943694671" sldId="277"/>
            <ac:graphicFrameMk id="4" creationId="{57456220-B3C9-4B0E-71D4-6EE59AF94056}"/>
          </ac:graphicFrameMkLst>
        </pc:graphicFrameChg>
      </pc:sldChg>
      <pc:sldChg chg="addSp delSp modSp mod modTransition">
        <pc:chgData name="José Guillén" userId="eb2c5185ff6843d1" providerId="LiveId" clId="{7E186F35-DDC8-4ED4-A2E2-3DB8F3369BD1}" dt="2025-04-02T13:38:27.149" v="3970"/>
        <pc:sldMkLst>
          <pc:docMk/>
          <pc:sldMk cId="1094718360" sldId="278"/>
        </pc:sldMkLst>
        <pc:spChg chg="mod">
          <ac:chgData name="José Guillén" userId="eb2c5185ff6843d1" providerId="LiveId" clId="{7E186F35-DDC8-4ED4-A2E2-3DB8F3369BD1}" dt="2025-03-27T09:25:43.450" v="3950" actId="6549"/>
          <ac:spMkLst>
            <pc:docMk/>
            <pc:sldMk cId="1094718360" sldId="278"/>
            <ac:spMk id="2" creationId="{683B5FA8-125D-4D3E-A1B5-E2A927F151BC}"/>
          </ac:spMkLst>
        </pc:spChg>
        <pc:spChg chg="mod">
          <ac:chgData name="José Guillén" userId="eb2c5185ff6843d1" providerId="LiveId" clId="{7E186F35-DDC8-4ED4-A2E2-3DB8F3369BD1}" dt="2025-03-20T13:37:56.618" v="2299" actId="1076"/>
          <ac:spMkLst>
            <pc:docMk/>
            <pc:sldMk cId="1094718360" sldId="278"/>
            <ac:spMk id="5" creationId="{E4BD3FE8-6A1D-B74E-C78A-6F311EFE315C}"/>
          </ac:spMkLst>
        </pc:spChg>
        <pc:graphicFrameChg chg="mod modGraphic">
          <ac:chgData name="José Guillén" userId="eb2c5185ff6843d1" providerId="LiveId" clId="{7E186F35-DDC8-4ED4-A2E2-3DB8F3369BD1}" dt="2025-03-20T13:37:51.102" v="2298" actId="1076"/>
          <ac:graphicFrameMkLst>
            <pc:docMk/>
            <pc:sldMk cId="1094718360" sldId="278"/>
            <ac:graphicFrameMk id="4" creationId="{F9F4A13C-D3AD-59E4-8BF8-52540CC8529A}"/>
          </ac:graphicFrameMkLst>
        </pc:graphicFrameChg>
      </pc:sldChg>
      <pc:sldChg chg="addSp delSp modSp mod modTransition">
        <pc:chgData name="José Guillén" userId="eb2c5185ff6843d1" providerId="LiveId" clId="{7E186F35-DDC8-4ED4-A2E2-3DB8F3369BD1}" dt="2025-04-02T13:38:27.149" v="3970"/>
        <pc:sldMkLst>
          <pc:docMk/>
          <pc:sldMk cId="2568748942" sldId="279"/>
        </pc:sldMkLst>
      </pc:sldChg>
      <pc:sldChg chg="modTransition">
        <pc:chgData name="José Guillén" userId="eb2c5185ff6843d1" providerId="LiveId" clId="{7E186F35-DDC8-4ED4-A2E2-3DB8F3369BD1}" dt="2025-04-02T13:38:27.149" v="3970"/>
        <pc:sldMkLst>
          <pc:docMk/>
          <pc:sldMk cId="2826383817" sldId="285"/>
        </pc:sldMkLst>
      </pc:sldChg>
      <pc:sldChg chg="modTransition">
        <pc:chgData name="José Guillén" userId="eb2c5185ff6843d1" providerId="LiveId" clId="{7E186F35-DDC8-4ED4-A2E2-3DB8F3369BD1}" dt="2025-04-02T13:38:27.149" v="3970"/>
        <pc:sldMkLst>
          <pc:docMk/>
          <pc:sldMk cId="2379669688" sldId="286"/>
        </pc:sldMkLst>
      </pc:sldChg>
      <pc:sldChg chg="modSp mod modTransition">
        <pc:chgData name="José Guillén" userId="eb2c5185ff6843d1" providerId="LiveId" clId="{7E186F35-DDC8-4ED4-A2E2-3DB8F3369BD1}" dt="2025-04-02T13:38:27.149" v="3970"/>
        <pc:sldMkLst>
          <pc:docMk/>
          <pc:sldMk cId="26377350" sldId="287"/>
        </pc:sldMkLst>
        <pc:picChg chg="mod">
          <ac:chgData name="José Guillén" userId="eb2c5185ff6843d1" providerId="LiveId" clId="{7E186F35-DDC8-4ED4-A2E2-3DB8F3369BD1}" dt="2025-03-21T20:56:55.662" v="3575" actId="1076"/>
          <ac:picMkLst>
            <pc:docMk/>
            <pc:sldMk cId="26377350" sldId="287"/>
            <ac:picMk id="3" creationId="{7C91FC13-965E-7C13-A742-949E8E4E29EA}"/>
          </ac:picMkLst>
        </pc:picChg>
      </pc:sldChg>
      <pc:sldChg chg="modSp mod ord modTransition">
        <pc:chgData name="José Guillén" userId="eb2c5185ff6843d1" providerId="LiveId" clId="{7E186F35-DDC8-4ED4-A2E2-3DB8F3369BD1}" dt="2025-04-02T13:38:27.149" v="3970"/>
        <pc:sldMkLst>
          <pc:docMk/>
          <pc:sldMk cId="4038558686" sldId="288"/>
        </pc:sldMkLst>
        <pc:spChg chg="mod">
          <ac:chgData name="José Guillén" userId="eb2c5185ff6843d1" providerId="LiveId" clId="{7E186F35-DDC8-4ED4-A2E2-3DB8F3369BD1}" dt="2025-03-16T15:45:02.388" v="546" actId="6549"/>
          <ac:spMkLst>
            <pc:docMk/>
            <pc:sldMk cId="4038558686" sldId="288"/>
            <ac:spMk id="2" creationId="{00AD80FD-D8E7-BCB2-B051-30206755CFE7}"/>
          </ac:spMkLst>
        </pc:spChg>
      </pc:sldChg>
      <pc:sldChg chg="ord modTransition">
        <pc:chgData name="José Guillén" userId="eb2c5185ff6843d1" providerId="LiveId" clId="{7E186F35-DDC8-4ED4-A2E2-3DB8F3369BD1}" dt="2025-04-02T13:38:27.149" v="3970"/>
        <pc:sldMkLst>
          <pc:docMk/>
          <pc:sldMk cId="853291089" sldId="289"/>
        </pc:sldMkLst>
      </pc:sldChg>
      <pc:sldChg chg="modTransition">
        <pc:chgData name="José Guillén" userId="eb2c5185ff6843d1" providerId="LiveId" clId="{7E186F35-DDC8-4ED4-A2E2-3DB8F3369BD1}" dt="2025-04-02T13:38:27.149" v="3970"/>
        <pc:sldMkLst>
          <pc:docMk/>
          <pc:sldMk cId="2973099719" sldId="290"/>
        </pc:sldMkLst>
      </pc:sldChg>
      <pc:sldChg chg="addSp delSp modSp mod modTransition">
        <pc:chgData name="José Guillén" userId="eb2c5185ff6843d1" providerId="LiveId" clId="{7E186F35-DDC8-4ED4-A2E2-3DB8F3369BD1}" dt="2025-04-02T13:38:27.149" v="3970"/>
        <pc:sldMkLst>
          <pc:docMk/>
          <pc:sldMk cId="666844736" sldId="291"/>
        </pc:sldMkLst>
      </pc:sldChg>
      <pc:sldChg chg="modTransition">
        <pc:chgData name="José Guillén" userId="eb2c5185ff6843d1" providerId="LiveId" clId="{7E186F35-DDC8-4ED4-A2E2-3DB8F3369BD1}" dt="2025-04-02T13:38:27.149" v="3970"/>
        <pc:sldMkLst>
          <pc:docMk/>
          <pc:sldMk cId="1921474322" sldId="292"/>
        </pc:sldMkLst>
      </pc:sldChg>
      <pc:sldChg chg="addSp delSp modSp new mod modTransition setBg">
        <pc:chgData name="José Guillén" userId="eb2c5185ff6843d1" providerId="LiveId" clId="{7E186F35-DDC8-4ED4-A2E2-3DB8F3369BD1}" dt="2025-04-10T07:08:19.914" v="4064" actId="26606"/>
        <pc:sldMkLst>
          <pc:docMk/>
          <pc:sldMk cId="2611132710" sldId="293"/>
        </pc:sldMkLst>
        <pc:spChg chg="mod">
          <ac:chgData name="José Guillén" userId="eb2c5185ff6843d1" providerId="LiveId" clId="{7E186F35-DDC8-4ED4-A2E2-3DB8F3369BD1}" dt="2025-04-10T07:08:19.914" v="4064" actId="26606"/>
          <ac:spMkLst>
            <pc:docMk/>
            <pc:sldMk cId="2611132710" sldId="293"/>
            <ac:spMk id="2" creationId="{FEE87C5C-3B8B-81C0-5CAA-F581F390A1A7}"/>
          </ac:spMkLst>
        </pc:spChg>
        <pc:spChg chg="add">
          <ac:chgData name="José Guillén" userId="eb2c5185ff6843d1" providerId="LiveId" clId="{7E186F35-DDC8-4ED4-A2E2-3DB8F3369BD1}" dt="2025-04-10T07:08:19.914" v="4064" actId="26606"/>
          <ac:spMkLst>
            <pc:docMk/>
            <pc:sldMk cId="2611132710" sldId="293"/>
            <ac:spMk id="9" creationId="{2E442304-DDBD-4F7B-8017-36BCC863FB40}"/>
          </ac:spMkLst>
        </pc:spChg>
        <pc:spChg chg="add">
          <ac:chgData name="José Guillén" userId="eb2c5185ff6843d1" providerId="LiveId" clId="{7E186F35-DDC8-4ED4-A2E2-3DB8F3369BD1}" dt="2025-04-10T07:08:19.914" v="4064" actId="26606"/>
          <ac:spMkLst>
            <pc:docMk/>
            <pc:sldMk cId="2611132710" sldId="293"/>
            <ac:spMk id="11" creationId="{5E107275-3853-46FD-A241-DE4355A42675}"/>
          </ac:spMkLst>
        </pc:spChg>
        <pc:graphicFrameChg chg="add">
          <ac:chgData name="José Guillén" userId="eb2c5185ff6843d1" providerId="LiveId" clId="{7E186F35-DDC8-4ED4-A2E2-3DB8F3369BD1}" dt="2025-04-10T07:08:19.914" v="4064" actId="26606"/>
          <ac:graphicFrameMkLst>
            <pc:docMk/>
            <pc:sldMk cId="2611132710" sldId="293"/>
            <ac:graphicFrameMk id="5" creationId="{841CF563-120B-7C55-CE25-5313BCF7B9BF}"/>
          </ac:graphicFrameMkLst>
        </pc:graphicFrameChg>
      </pc:sldChg>
      <pc:sldChg chg="addSp delSp modSp new mod modTransition">
        <pc:chgData name="José Guillén" userId="eb2c5185ff6843d1" providerId="LiveId" clId="{7E186F35-DDC8-4ED4-A2E2-3DB8F3369BD1}" dt="2025-04-02T13:38:27.149" v="3970"/>
        <pc:sldMkLst>
          <pc:docMk/>
          <pc:sldMk cId="86168751" sldId="294"/>
        </pc:sldMkLst>
        <pc:spChg chg="mod">
          <ac:chgData name="José Guillén" userId="eb2c5185ff6843d1" providerId="LiveId" clId="{7E186F35-DDC8-4ED4-A2E2-3DB8F3369BD1}" dt="2025-03-16T16:14:39.004" v="600" actId="20577"/>
          <ac:spMkLst>
            <pc:docMk/>
            <pc:sldMk cId="86168751" sldId="294"/>
            <ac:spMk id="2" creationId="{B520D2FA-29EC-D1D1-A478-86B6F2A9E0D9}"/>
          </ac:spMkLst>
        </pc:spChg>
        <pc:spChg chg="add mod">
          <ac:chgData name="José Guillén" userId="eb2c5185ff6843d1" providerId="LiveId" clId="{7E186F35-DDC8-4ED4-A2E2-3DB8F3369BD1}" dt="2025-03-17T09:08:42.453" v="991" actId="20577"/>
          <ac:spMkLst>
            <pc:docMk/>
            <pc:sldMk cId="86168751" sldId="294"/>
            <ac:spMk id="7" creationId="{6CFB45F9-BD78-1DC8-417E-491CEB81E345}"/>
          </ac:spMkLst>
        </pc:spChg>
        <pc:spChg chg="add mod">
          <ac:chgData name="José Guillén" userId="eb2c5185ff6843d1" providerId="LiveId" clId="{7E186F35-DDC8-4ED4-A2E2-3DB8F3369BD1}" dt="2025-03-16T16:31:01.922" v="713" actId="1076"/>
          <ac:spMkLst>
            <pc:docMk/>
            <pc:sldMk cId="86168751" sldId="294"/>
            <ac:spMk id="8" creationId="{76B5E825-CCF8-9F71-D7DD-20D2CFEDF0E0}"/>
          </ac:spMkLst>
        </pc:spChg>
        <pc:spChg chg="add mod">
          <ac:chgData name="José Guillén" userId="eb2c5185ff6843d1" providerId="LiveId" clId="{7E186F35-DDC8-4ED4-A2E2-3DB8F3369BD1}" dt="2025-03-16T16:31:01.922" v="713" actId="1076"/>
          <ac:spMkLst>
            <pc:docMk/>
            <pc:sldMk cId="86168751" sldId="294"/>
            <ac:spMk id="9" creationId="{6DCD7669-E0D5-B16C-7DB8-65565206FA84}"/>
          </ac:spMkLst>
        </pc:spChg>
        <pc:spChg chg="add mod">
          <ac:chgData name="José Guillén" userId="eb2c5185ff6843d1" providerId="LiveId" clId="{7E186F35-DDC8-4ED4-A2E2-3DB8F3369BD1}" dt="2025-03-16T16:42:57.877" v="743" actId="14100"/>
          <ac:spMkLst>
            <pc:docMk/>
            <pc:sldMk cId="86168751" sldId="294"/>
            <ac:spMk id="31" creationId="{92C77C5B-FB42-16C2-D359-37A02B635474}"/>
          </ac:spMkLst>
        </pc:spChg>
        <pc:spChg chg="add mod">
          <ac:chgData name="José Guillén" userId="eb2c5185ff6843d1" providerId="LiveId" clId="{7E186F35-DDC8-4ED4-A2E2-3DB8F3369BD1}" dt="2025-03-16T16:41:27.280" v="740" actId="1076"/>
          <ac:spMkLst>
            <pc:docMk/>
            <pc:sldMk cId="86168751" sldId="294"/>
            <ac:spMk id="42" creationId="{1FE503F1-F78E-FBAE-7E47-4EA91BBC3634}"/>
          </ac:spMkLst>
        </pc:spChg>
        <pc:spChg chg="add mod">
          <ac:chgData name="José Guillén" userId="eb2c5185ff6843d1" providerId="LiveId" clId="{7E186F35-DDC8-4ED4-A2E2-3DB8F3369BD1}" dt="2025-03-16T16:43:40.060" v="745" actId="1076"/>
          <ac:spMkLst>
            <pc:docMk/>
            <pc:sldMk cId="86168751" sldId="294"/>
            <ac:spMk id="44" creationId="{286133CB-C92C-1AA6-59E7-9BF1D06C59C0}"/>
          </ac:spMkLst>
        </pc:spChg>
        <pc:spChg chg="add mod">
          <ac:chgData name="José Guillén" userId="eb2c5185ff6843d1" providerId="LiveId" clId="{7E186F35-DDC8-4ED4-A2E2-3DB8F3369BD1}" dt="2025-03-16T16:47:40.207" v="962" actId="5793"/>
          <ac:spMkLst>
            <pc:docMk/>
            <pc:sldMk cId="86168751" sldId="294"/>
            <ac:spMk id="45" creationId="{842325C8-04C2-BE88-3FD2-FBC3864968ED}"/>
          </ac:spMkLst>
        </pc:spChg>
        <pc:cxnChg chg="add mod">
          <ac:chgData name="José Guillén" userId="eb2c5185ff6843d1" providerId="LiveId" clId="{7E186F35-DDC8-4ED4-A2E2-3DB8F3369BD1}" dt="2025-03-16T16:31:01.922" v="713" actId="1076"/>
          <ac:cxnSpMkLst>
            <pc:docMk/>
            <pc:sldMk cId="86168751" sldId="294"/>
            <ac:cxnSpMk id="17" creationId="{15416FAF-C802-EE2C-E4D5-B357B87017DC}"/>
          </ac:cxnSpMkLst>
        </pc:cxnChg>
        <pc:cxnChg chg="add mod">
          <ac:chgData name="José Guillén" userId="eb2c5185ff6843d1" providerId="LiveId" clId="{7E186F35-DDC8-4ED4-A2E2-3DB8F3369BD1}" dt="2025-03-16T16:31:01.922" v="713" actId="1076"/>
          <ac:cxnSpMkLst>
            <pc:docMk/>
            <pc:sldMk cId="86168751" sldId="294"/>
            <ac:cxnSpMk id="18" creationId="{E5D853D1-1314-AC44-787A-13AA3E4B4359}"/>
          </ac:cxnSpMkLst>
        </pc:cxnChg>
        <pc:cxnChg chg="add mod">
          <ac:chgData name="José Guillén" userId="eb2c5185ff6843d1" providerId="LiveId" clId="{7E186F35-DDC8-4ED4-A2E2-3DB8F3369BD1}" dt="2025-03-16T16:31:01.922" v="713" actId="1076"/>
          <ac:cxnSpMkLst>
            <pc:docMk/>
            <pc:sldMk cId="86168751" sldId="294"/>
            <ac:cxnSpMk id="19" creationId="{C84F67EE-14C6-975E-5C3D-D0AF2465BBB9}"/>
          </ac:cxnSpMkLst>
        </pc:cxnChg>
        <pc:cxnChg chg="add mod">
          <ac:chgData name="José Guillén" userId="eb2c5185ff6843d1" providerId="LiveId" clId="{7E186F35-DDC8-4ED4-A2E2-3DB8F3369BD1}" dt="2025-03-16T16:35:19.703" v="726" actId="13822"/>
          <ac:cxnSpMkLst>
            <pc:docMk/>
            <pc:sldMk cId="86168751" sldId="294"/>
            <ac:cxnSpMk id="35" creationId="{B6450AF4-D16A-08F1-488F-7A7BDA4D1168}"/>
          </ac:cxnSpMkLst>
        </pc:cxnChg>
        <pc:cxnChg chg="add mod">
          <ac:chgData name="José Guillén" userId="eb2c5185ff6843d1" providerId="LiveId" clId="{7E186F35-DDC8-4ED4-A2E2-3DB8F3369BD1}" dt="2025-03-16T16:39:12.904" v="729" actId="13822"/>
          <ac:cxnSpMkLst>
            <pc:docMk/>
            <pc:sldMk cId="86168751" sldId="294"/>
            <ac:cxnSpMk id="39" creationId="{910012EE-E2D0-8579-5BBD-DA3D02C84D36}"/>
          </ac:cxnSpMkLst>
        </pc:cxnChg>
        <pc:cxnChg chg="add mod">
          <ac:chgData name="José Guillén" userId="eb2c5185ff6843d1" providerId="LiveId" clId="{7E186F35-DDC8-4ED4-A2E2-3DB8F3369BD1}" dt="2025-03-16T16:40:00.997" v="732" actId="13822"/>
          <ac:cxnSpMkLst>
            <pc:docMk/>
            <pc:sldMk cId="86168751" sldId="294"/>
            <ac:cxnSpMk id="41" creationId="{AAA56575-0C89-69AE-0465-73368E08CF8E}"/>
          </ac:cxnSpMkLst>
        </pc:cxnChg>
        <pc:cxnChg chg="add mod">
          <ac:chgData name="José Guillén" userId="eb2c5185ff6843d1" providerId="LiveId" clId="{7E186F35-DDC8-4ED4-A2E2-3DB8F3369BD1}" dt="2025-03-16T16:42:51.775" v="742" actId="1076"/>
          <ac:cxnSpMkLst>
            <pc:docMk/>
            <pc:sldMk cId="86168751" sldId="294"/>
            <ac:cxnSpMk id="43" creationId="{DE0DE24A-5297-B494-9109-9EBBEF725FE9}"/>
          </ac:cxnSpMkLst>
        </pc:cxnChg>
      </pc:sldChg>
      <pc:sldChg chg="addSp delSp modSp add mod ord modTransition">
        <pc:chgData name="José Guillén" userId="eb2c5185ff6843d1" providerId="LiveId" clId="{7E186F35-DDC8-4ED4-A2E2-3DB8F3369BD1}" dt="2025-04-02T13:38:27.149" v="3970"/>
        <pc:sldMkLst>
          <pc:docMk/>
          <pc:sldMk cId="3848334756" sldId="295"/>
        </pc:sldMkLst>
        <pc:graphicFrameChg chg="add mod modGraphic">
          <ac:chgData name="José Guillén" userId="eb2c5185ff6843d1" providerId="LiveId" clId="{7E186F35-DDC8-4ED4-A2E2-3DB8F3369BD1}" dt="2025-03-20T15:03:31.327" v="2811" actId="20577"/>
          <ac:graphicFrameMkLst>
            <pc:docMk/>
            <pc:sldMk cId="3848334756" sldId="295"/>
            <ac:graphicFrameMk id="3" creationId="{89505DDF-842D-06F7-AB3A-57C27879D02E}"/>
          </ac:graphicFrameMkLst>
        </pc:graphicFrameChg>
        <pc:graphicFrameChg chg="mod modGraphic">
          <ac:chgData name="José Guillén" userId="eb2c5185ff6843d1" providerId="LiveId" clId="{7E186F35-DDC8-4ED4-A2E2-3DB8F3369BD1}" dt="2025-03-20T15:15:29.295" v="2865" actId="6549"/>
          <ac:graphicFrameMkLst>
            <pc:docMk/>
            <pc:sldMk cId="3848334756" sldId="295"/>
            <ac:graphicFrameMk id="6" creationId="{88827BF1-B8A9-31FF-326C-A6FB07B716E3}"/>
          </ac:graphicFrameMkLst>
        </pc:graphicFrameChg>
        <pc:graphicFrameChg chg="mod modGraphic">
          <ac:chgData name="José Guillén" userId="eb2c5185ff6843d1" providerId="LiveId" clId="{7E186F35-DDC8-4ED4-A2E2-3DB8F3369BD1}" dt="2025-03-20T15:17:19.860" v="2872" actId="20577"/>
          <ac:graphicFrameMkLst>
            <pc:docMk/>
            <pc:sldMk cId="3848334756" sldId="295"/>
            <ac:graphicFrameMk id="10" creationId="{83097BD5-6459-39F6-E23B-AFBF4FF5DCF5}"/>
          </ac:graphicFrameMkLst>
        </pc:graphicFrameChg>
      </pc:sldChg>
      <pc:sldChg chg="addSp delSp modSp add mod modTransition">
        <pc:chgData name="José Guillén" userId="eb2c5185ff6843d1" providerId="LiveId" clId="{7E186F35-DDC8-4ED4-A2E2-3DB8F3369BD1}" dt="2025-04-02T13:38:27.149" v="3970"/>
        <pc:sldMkLst>
          <pc:docMk/>
          <pc:sldMk cId="3488884157" sldId="296"/>
        </pc:sldMkLst>
        <pc:spChg chg="mod">
          <ac:chgData name="José Guillén" userId="eb2c5185ff6843d1" providerId="LiveId" clId="{7E186F35-DDC8-4ED4-A2E2-3DB8F3369BD1}" dt="2025-03-20T14:12:19.840" v="2437" actId="14100"/>
          <ac:spMkLst>
            <pc:docMk/>
            <pc:sldMk cId="3488884157" sldId="296"/>
            <ac:spMk id="2" creationId="{059D7C84-589C-75CD-02D7-8C78BAC544F7}"/>
          </ac:spMkLst>
        </pc:spChg>
        <pc:spChg chg="mod">
          <ac:chgData name="José Guillén" userId="eb2c5185ff6843d1" providerId="LiveId" clId="{7E186F35-DDC8-4ED4-A2E2-3DB8F3369BD1}" dt="2025-03-20T14:18:44.383" v="2704" actId="12"/>
          <ac:spMkLst>
            <pc:docMk/>
            <pc:sldMk cId="3488884157" sldId="296"/>
            <ac:spMk id="3" creationId="{1F9846F4-819D-F510-8471-73051990BCA3}"/>
          </ac:spMkLst>
        </pc:spChg>
        <pc:picChg chg="add mod">
          <ac:chgData name="José Guillén" userId="eb2c5185ff6843d1" providerId="LiveId" clId="{7E186F35-DDC8-4ED4-A2E2-3DB8F3369BD1}" dt="2025-03-20T14:21:31.260" v="2713" actId="14100"/>
          <ac:picMkLst>
            <pc:docMk/>
            <pc:sldMk cId="3488884157" sldId="296"/>
            <ac:picMk id="5" creationId="{DE498479-8BD8-090E-A69D-9EE6BD7109C2}"/>
          </ac:picMkLst>
        </pc:picChg>
      </pc:sldChg>
      <pc:sldChg chg="addSp delSp modSp add mod modTransition">
        <pc:chgData name="José Guillén" userId="eb2c5185ff6843d1" providerId="LiveId" clId="{7E186F35-DDC8-4ED4-A2E2-3DB8F3369BD1}" dt="2025-04-02T13:38:27.149" v="3970"/>
        <pc:sldMkLst>
          <pc:docMk/>
          <pc:sldMk cId="3173916051" sldId="297"/>
        </pc:sldMkLst>
        <pc:spChg chg="add mod">
          <ac:chgData name="José Guillén" userId="eb2c5185ff6843d1" providerId="LiveId" clId="{7E186F35-DDC8-4ED4-A2E2-3DB8F3369BD1}" dt="2025-03-27T10:00:38.206" v="3969" actId="14100"/>
          <ac:spMkLst>
            <pc:docMk/>
            <pc:sldMk cId="3173916051" sldId="297"/>
            <ac:spMk id="2" creationId="{7EC6C8C2-83C8-E656-FE12-8F44ECD24E41}"/>
          </ac:spMkLst>
        </pc:spChg>
        <pc:spChg chg="mod">
          <ac:chgData name="José Guillén" userId="eb2c5185ff6843d1" providerId="LiveId" clId="{7E186F35-DDC8-4ED4-A2E2-3DB8F3369BD1}" dt="2025-03-27T08:35:44.908" v="3653" actId="6549"/>
          <ac:spMkLst>
            <pc:docMk/>
            <pc:sldMk cId="3173916051" sldId="297"/>
            <ac:spMk id="3" creationId="{6C6962B2-E6CB-3B97-BC92-FF9905740F57}"/>
          </ac:spMkLst>
        </pc:spChg>
        <pc:picChg chg="add mod">
          <ac:chgData name="José Guillén" userId="eb2c5185ff6843d1" providerId="LiveId" clId="{7E186F35-DDC8-4ED4-A2E2-3DB8F3369BD1}" dt="2025-03-27T08:32:45.888" v="3577" actId="14100"/>
          <ac:picMkLst>
            <pc:docMk/>
            <pc:sldMk cId="3173916051" sldId="297"/>
            <ac:picMk id="13" creationId="{CC5E8E89-3E45-25DA-BBDB-C9CB72947D66}"/>
          </ac:picMkLst>
        </pc:picChg>
      </pc:sldChg>
      <pc:sldChg chg="addSp delSp modSp new mod ord modTransition setBg setClrOvrMap">
        <pc:chgData name="José Guillén" userId="eb2c5185ff6843d1" providerId="LiveId" clId="{7E186F35-DDC8-4ED4-A2E2-3DB8F3369BD1}" dt="2025-04-10T07:07:50.362" v="4063" actId="26606"/>
        <pc:sldMkLst>
          <pc:docMk/>
          <pc:sldMk cId="3765331631" sldId="298"/>
        </pc:sldMkLst>
        <pc:spChg chg="mod">
          <ac:chgData name="José Guillén" userId="eb2c5185ff6843d1" providerId="LiveId" clId="{7E186F35-DDC8-4ED4-A2E2-3DB8F3369BD1}" dt="2025-04-10T07:07:50.362" v="4063" actId="26606"/>
          <ac:spMkLst>
            <pc:docMk/>
            <pc:sldMk cId="3765331631" sldId="298"/>
            <ac:spMk id="2" creationId="{4B41F73F-AFB2-2B4A-C052-48FB1453E723}"/>
          </ac:spMkLst>
        </pc:spChg>
        <pc:spChg chg="add mod">
          <ac:chgData name="José Guillén" userId="eb2c5185ff6843d1" providerId="LiveId" clId="{7E186F35-DDC8-4ED4-A2E2-3DB8F3369BD1}" dt="2025-04-10T07:07:50.362" v="4063" actId="26606"/>
          <ac:spMkLst>
            <pc:docMk/>
            <pc:sldMk cId="3765331631" sldId="298"/>
            <ac:spMk id="6" creationId="{30C1F5BD-9307-4377-1671-48969E4E30BC}"/>
          </ac:spMkLst>
        </pc:spChg>
        <pc:spChg chg="add">
          <ac:chgData name="José Guillén" userId="eb2c5185ff6843d1" providerId="LiveId" clId="{7E186F35-DDC8-4ED4-A2E2-3DB8F3369BD1}" dt="2025-04-10T07:07:50.362" v="4063" actId="26606"/>
          <ac:spMkLst>
            <pc:docMk/>
            <pc:sldMk cId="3765331631" sldId="298"/>
            <ac:spMk id="15" creationId="{F49775AF-8896-43EE-92C6-83497D6DC56F}"/>
          </ac:spMkLst>
        </pc:spChg>
        <pc:spChg chg="add">
          <ac:chgData name="José Guillén" userId="eb2c5185ff6843d1" providerId="LiveId" clId="{7E186F35-DDC8-4ED4-A2E2-3DB8F3369BD1}" dt="2025-04-10T07:07:50.362" v="4063" actId="26606"/>
          <ac:spMkLst>
            <pc:docMk/>
            <pc:sldMk cId="3765331631" sldId="298"/>
            <ac:spMk id="16" creationId="{9B7AD9F6-8CE7-4299-8FC6-328F4DCD3FF9}"/>
          </ac:spMkLst>
        </pc:spChg>
        <pc:picChg chg="add mod ord">
          <ac:chgData name="José Guillén" userId="eb2c5185ff6843d1" providerId="LiveId" clId="{7E186F35-DDC8-4ED4-A2E2-3DB8F3369BD1}" dt="2025-04-10T07:07:50.362" v="4063" actId="26606"/>
          <ac:picMkLst>
            <pc:docMk/>
            <pc:sldMk cId="3765331631" sldId="298"/>
            <ac:picMk id="8" creationId="{110A3002-35E8-C74E-BDBF-937370A05C92}"/>
          </ac:picMkLst>
        </pc:picChg>
      </pc:sldChg>
      <pc:sldMasterChg chg="modTransition modSldLayout">
        <pc:chgData name="José Guillén" userId="eb2c5185ff6843d1" providerId="LiveId" clId="{7E186F35-DDC8-4ED4-A2E2-3DB8F3369BD1}" dt="2025-04-02T13:38:27.149" v="3970"/>
        <pc:sldMasterMkLst>
          <pc:docMk/>
          <pc:sldMasterMk cId="3059598860" sldId="2147483648"/>
        </pc:sldMasterMkLst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3197923012" sldId="2147483649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60762399" sldId="2147483650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2075029603" sldId="2147483651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3104707512" sldId="2147483652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2004697089" sldId="2147483653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3651355749" sldId="2147483654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2600650900" sldId="2147483655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3087103007" sldId="2147483656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2907547460" sldId="2147483657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181440154" sldId="2147483658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2451850540" sldId="2147483659"/>
          </pc:sldLayoutMkLst>
        </pc:sldLayoutChg>
      </pc:sldMasterChg>
    </pc:docChg>
  </pc:docChgLst>
  <pc:docChgLst>
    <pc:chgData name="José Guillén" userId="eb2c5185ff6843d1" providerId="LiveId" clId="{69204A92-1106-46D5-8C1F-7CF6634822A8}"/>
    <pc:docChg chg="undo custSel addSld modSld sldOrd">
      <pc:chgData name="José Guillén" userId="eb2c5185ff6843d1" providerId="LiveId" clId="{69204A92-1106-46D5-8C1F-7CF6634822A8}" dt="2025-05-11T12:29:46.064" v="3105" actId="20577"/>
      <pc:docMkLst>
        <pc:docMk/>
      </pc:docMkLst>
      <pc:sldChg chg="delSp modSp mod">
        <pc:chgData name="José Guillén" userId="eb2c5185ff6843d1" providerId="LiveId" clId="{69204A92-1106-46D5-8C1F-7CF6634822A8}" dt="2025-05-08T07:45:21.155" v="1851" actId="1076"/>
        <pc:sldMkLst>
          <pc:docMk/>
          <pc:sldMk cId="193326731" sldId="257"/>
        </pc:sldMkLst>
        <pc:spChg chg="mod">
          <ac:chgData name="José Guillén" userId="eb2c5185ff6843d1" providerId="LiveId" clId="{69204A92-1106-46D5-8C1F-7CF6634822A8}" dt="2025-05-08T07:45:21.155" v="1851" actId="1076"/>
          <ac:spMkLst>
            <pc:docMk/>
            <pc:sldMk cId="193326731" sldId="257"/>
            <ac:spMk id="3" creationId="{63B561AD-886A-EBEA-6F00-43090BF68A37}"/>
          </ac:spMkLst>
        </pc:spChg>
      </pc:sldChg>
      <pc:sldChg chg="modSp mod">
        <pc:chgData name="José Guillén" userId="eb2c5185ff6843d1" providerId="LiveId" clId="{69204A92-1106-46D5-8C1F-7CF6634822A8}" dt="2025-05-11T11:46:42.377" v="2730" actId="113"/>
        <pc:sldMkLst>
          <pc:docMk/>
          <pc:sldMk cId="1479348270" sldId="259"/>
        </pc:sldMkLst>
        <pc:spChg chg="mod">
          <ac:chgData name="José Guillén" userId="eb2c5185ff6843d1" providerId="LiveId" clId="{69204A92-1106-46D5-8C1F-7CF6634822A8}" dt="2025-05-11T11:46:42.377" v="2730" actId="113"/>
          <ac:spMkLst>
            <pc:docMk/>
            <pc:sldMk cId="1479348270" sldId="259"/>
            <ac:spMk id="3" creationId="{62B18221-923C-9382-2C6B-62A7F258BFB5}"/>
          </ac:spMkLst>
        </pc:spChg>
      </pc:sldChg>
      <pc:sldChg chg="modSp mod">
        <pc:chgData name="José Guillén" userId="eb2c5185ff6843d1" providerId="LiveId" clId="{69204A92-1106-46D5-8C1F-7CF6634822A8}" dt="2025-05-10T14:45:09.747" v="2165" actId="207"/>
        <pc:sldMkLst>
          <pc:docMk/>
          <pc:sldMk cId="1221520753" sldId="260"/>
        </pc:sldMkLst>
        <pc:graphicFrameChg chg="mod modGraphic">
          <ac:chgData name="José Guillén" userId="eb2c5185ff6843d1" providerId="LiveId" clId="{69204A92-1106-46D5-8C1F-7CF6634822A8}" dt="2025-05-10T14:45:09.747" v="2165" actId="207"/>
          <ac:graphicFrameMkLst>
            <pc:docMk/>
            <pc:sldMk cId="1221520753" sldId="260"/>
            <ac:graphicFrameMk id="5" creationId="{8251BCB5-07AA-D000-454C-283BDC91E57A}"/>
          </ac:graphicFrameMkLst>
        </pc:graphicFrameChg>
      </pc:sldChg>
      <pc:sldChg chg="modSp mod">
        <pc:chgData name="José Guillén" userId="eb2c5185ff6843d1" providerId="LiveId" clId="{69204A92-1106-46D5-8C1F-7CF6634822A8}" dt="2025-05-11T12:10:07.417" v="2916" actId="6549"/>
        <pc:sldMkLst>
          <pc:docMk/>
          <pc:sldMk cId="2557501672" sldId="262"/>
        </pc:sldMkLst>
        <pc:spChg chg="mod">
          <ac:chgData name="José Guillén" userId="eb2c5185ff6843d1" providerId="LiveId" clId="{69204A92-1106-46D5-8C1F-7CF6634822A8}" dt="2025-05-11T12:05:31.460" v="2732" actId="6549"/>
          <ac:spMkLst>
            <pc:docMk/>
            <pc:sldMk cId="2557501672" sldId="262"/>
            <ac:spMk id="2" creationId="{1AD3085A-60D9-0E5C-4C0A-81BFB8EB2E7A}"/>
          </ac:spMkLst>
        </pc:spChg>
        <pc:graphicFrameChg chg="modGraphic">
          <ac:chgData name="José Guillén" userId="eb2c5185ff6843d1" providerId="LiveId" clId="{69204A92-1106-46D5-8C1F-7CF6634822A8}" dt="2025-05-11T12:10:07.417" v="2916" actId="6549"/>
          <ac:graphicFrameMkLst>
            <pc:docMk/>
            <pc:sldMk cId="2557501672" sldId="262"/>
            <ac:graphicFrameMk id="4" creationId="{145B5008-3EF7-1D13-BAE1-1B49CF5C2893}"/>
          </ac:graphicFrameMkLst>
        </pc:graphicFrameChg>
      </pc:sldChg>
      <pc:sldChg chg="modSp mod">
        <pc:chgData name="José Guillén" userId="eb2c5185ff6843d1" providerId="LiveId" clId="{69204A92-1106-46D5-8C1F-7CF6634822A8}" dt="2025-05-10T08:52:46.006" v="2096" actId="6549"/>
        <pc:sldMkLst>
          <pc:docMk/>
          <pc:sldMk cId="2243039829" sldId="265"/>
        </pc:sldMkLst>
        <pc:spChg chg="mod">
          <ac:chgData name="José Guillén" userId="eb2c5185ff6843d1" providerId="LiveId" clId="{69204A92-1106-46D5-8C1F-7CF6634822A8}" dt="2025-05-10T08:52:46.006" v="2096" actId="6549"/>
          <ac:spMkLst>
            <pc:docMk/>
            <pc:sldMk cId="2243039829" sldId="265"/>
            <ac:spMk id="2" creationId="{A95EE3B6-5D1D-E580-3037-8681BC49FBD6}"/>
          </ac:spMkLst>
        </pc:spChg>
      </pc:sldChg>
      <pc:sldChg chg="modSp mod">
        <pc:chgData name="José Guillén" userId="eb2c5185ff6843d1" providerId="LiveId" clId="{69204A92-1106-46D5-8C1F-7CF6634822A8}" dt="2025-05-11T11:42:29.017" v="2729" actId="6549"/>
        <pc:sldMkLst>
          <pc:docMk/>
          <pc:sldMk cId="797209734" sldId="267"/>
        </pc:sldMkLst>
        <pc:spChg chg="mod">
          <ac:chgData name="José Guillén" userId="eb2c5185ff6843d1" providerId="LiveId" clId="{69204A92-1106-46D5-8C1F-7CF6634822A8}" dt="2025-05-11T11:42:29.017" v="2729" actId="6549"/>
          <ac:spMkLst>
            <pc:docMk/>
            <pc:sldMk cId="797209734" sldId="267"/>
            <ac:spMk id="3" creationId="{B7BAFEBA-C814-CB0D-9EA9-891816557D6E}"/>
          </ac:spMkLst>
        </pc:spChg>
      </pc:sldChg>
      <pc:sldChg chg="addSp delSp modSp mod setBg">
        <pc:chgData name="José Guillén" userId="eb2c5185ff6843d1" providerId="LiveId" clId="{69204A92-1106-46D5-8C1F-7CF6634822A8}" dt="2025-05-06T09:10:44.416" v="1753" actId="26606"/>
        <pc:sldMkLst>
          <pc:docMk/>
          <pc:sldMk cId="206929761" sldId="272"/>
        </pc:sldMkLst>
        <pc:spChg chg="mod">
          <ac:chgData name="José Guillén" userId="eb2c5185ff6843d1" providerId="LiveId" clId="{69204A92-1106-46D5-8C1F-7CF6634822A8}" dt="2025-05-06T09:10:44.416" v="1753" actId="26606"/>
          <ac:spMkLst>
            <pc:docMk/>
            <pc:sldMk cId="206929761" sldId="272"/>
            <ac:spMk id="2" creationId="{B3125E16-A220-1B3D-6686-3B43AD4ACF9F}"/>
          </ac:spMkLst>
        </pc:spChg>
        <pc:graphicFrameChg chg="mod modGraphic">
          <ac:chgData name="José Guillén" userId="eb2c5185ff6843d1" providerId="LiveId" clId="{69204A92-1106-46D5-8C1F-7CF6634822A8}" dt="2025-05-06T09:10:44.416" v="1753" actId="26606"/>
          <ac:graphicFrameMkLst>
            <pc:docMk/>
            <pc:sldMk cId="206929761" sldId="272"/>
            <ac:graphicFrameMk id="4" creationId="{AC9DE268-0AFE-DBC7-08A3-FFBC3D3D0392}"/>
          </ac:graphicFrameMkLst>
        </pc:graphicFrameChg>
      </pc:sldChg>
      <pc:sldChg chg="modSp mod">
        <pc:chgData name="José Guillén" userId="eb2c5185ff6843d1" providerId="LiveId" clId="{69204A92-1106-46D5-8C1F-7CF6634822A8}" dt="2025-05-11T11:03:17.180" v="2381" actId="6549"/>
        <pc:sldMkLst>
          <pc:docMk/>
          <pc:sldMk cId="768566090" sldId="273"/>
        </pc:sldMkLst>
        <pc:spChg chg="mod">
          <ac:chgData name="José Guillén" userId="eb2c5185ff6843d1" providerId="LiveId" clId="{69204A92-1106-46D5-8C1F-7CF6634822A8}" dt="2025-05-11T10:57:31.694" v="2183" actId="6549"/>
          <ac:spMkLst>
            <pc:docMk/>
            <pc:sldMk cId="768566090" sldId="273"/>
            <ac:spMk id="2" creationId="{6586D71D-A885-649B-074D-820F76C9FF36}"/>
          </ac:spMkLst>
        </pc:spChg>
        <pc:graphicFrameChg chg="modGraphic">
          <ac:chgData name="José Guillén" userId="eb2c5185ff6843d1" providerId="LiveId" clId="{69204A92-1106-46D5-8C1F-7CF6634822A8}" dt="2025-05-11T11:03:17.180" v="2381" actId="6549"/>
          <ac:graphicFrameMkLst>
            <pc:docMk/>
            <pc:sldMk cId="768566090" sldId="273"/>
            <ac:graphicFrameMk id="4" creationId="{889ACB94-2EDD-E89F-2EA1-3FC11E22EA57}"/>
          </ac:graphicFrameMkLst>
        </pc:graphicFrameChg>
      </pc:sldChg>
      <pc:sldChg chg="modSp mod ord">
        <pc:chgData name="José Guillén" userId="eb2c5185ff6843d1" providerId="LiveId" clId="{69204A92-1106-46D5-8C1F-7CF6634822A8}" dt="2025-05-11T11:10:32.680" v="2441" actId="6549"/>
        <pc:sldMkLst>
          <pc:docMk/>
          <pc:sldMk cId="1730075871" sldId="274"/>
        </pc:sldMkLst>
        <pc:graphicFrameChg chg="modGraphic">
          <ac:chgData name="José Guillén" userId="eb2c5185ff6843d1" providerId="LiveId" clId="{69204A92-1106-46D5-8C1F-7CF6634822A8}" dt="2025-05-11T11:10:32.680" v="2441" actId="6549"/>
          <ac:graphicFrameMkLst>
            <pc:docMk/>
            <pc:sldMk cId="1730075871" sldId="274"/>
            <ac:graphicFrameMk id="4" creationId="{55E9942E-49FF-C459-C78A-379B23F0DC48}"/>
          </ac:graphicFrameMkLst>
        </pc:graphicFrameChg>
      </pc:sldChg>
      <pc:sldChg chg="modSp mod">
        <pc:chgData name="José Guillén" userId="eb2c5185ff6843d1" providerId="LiveId" clId="{69204A92-1106-46D5-8C1F-7CF6634822A8}" dt="2025-05-11T12:26:49.543" v="3103" actId="6549"/>
        <pc:sldMkLst>
          <pc:docMk/>
          <pc:sldMk cId="943694671" sldId="277"/>
        </pc:sldMkLst>
        <pc:spChg chg="mod">
          <ac:chgData name="José Guillén" userId="eb2c5185ff6843d1" providerId="LiveId" clId="{69204A92-1106-46D5-8C1F-7CF6634822A8}" dt="2025-05-11T12:21:30.035" v="2918" actId="6549"/>
          <ac:spMkLst>
            <pc:docMk/>
            <pc:sldMk cId="943694671" sldId="277"/>
            <ac:spMk id="2" creationId="{7F4BC2B8-42BB-B780-4782-779C1A122F3E}"/>
          </ac:spMkLst>
        </pc:spChg>
        <pc:graphicFrameChg chg="modGraphic">
          <ac:chgData name="José Guillén" userId="eb2c5185ff6843d1" providerId="LiveId" clId="{69204A92-1106-46D5-8C1F-7CF6634822A8}" dt="2025-05-11T12:26:49.543" v="3103" actId="6549"/>
          <ac:graphicFrameMkLst>
            <pc:docMk/>
            <pc:sldMk cId="943694671" sldId="277"/>
            <ac:graphicFrameMk id="4" creationId="{57456220-B3C9-4B0E-71D4-6EE59AF94056}"/>
          </ac:graphicFrameMkLst>
        </pc:graphicFrameChg>
      </pc:sldChg>
      <pc:sldChg chg="addSp delSp mod">
        <pc:chgData name="José Guillén" userId="eb2c5185ff6843d1" providerId="LiveId" clId="{69204A92-1106-46D5-8C1F-7CF6634822A8}" dt="2025-05-06T09:08:05.007" v="1743" actId="26606"/>
        <pc:sldMkLst>
          <pc:docMk/>
          <pc:sldMk cId="2973099719" sldId="290"/>
        </pc:sldMkLst>
        <pc:graphicFrameChg chg="add">
          <ac:chgData name="José Guillén" userId="eb2c5185ff6843d1" providerId="LiveId" clId="{69204A92-1106-46D5-8C1F-7CF6634822A8}" dt="2025-05-06T09:08:05.007" v="1743" actId="26606"/>
          <ac:graphicFrameMkLst>
            <pc:docMk/>
            <pc:sldMk cId="2973099719" sldId="290"/>
            <ac:graphicFrameMk id="9" creationId="{CAF85CED-9A04-A72C-2652-A86C2CDC2B35}"/>
          </ac:graphicFrameMkLst>
        </pc:graphicFrameChg>
      </pc:sldChg>
      <pc:sldChg chg="addSp delSp modSp mod setBg">
        <pc:chgData name="José Guillén" userId="eb2c5185ff6843d1" providerId="LiveId" clId="{69204A92-1106-46D5-8C1F-7CF6634822A8}" dt="2025-05-06T09:07:12.665" v="1740" actId="26606"/>
        <pc:sldMkLst>
          <pc:docMk/>
          <pc:sldMk cId="666844736" sldId="291"/>
        </pc:sldMkLst>
        <pc:spChg chg="mod">
          <ac:chgData name="José Guillén" userId="eb2c5185ff6843d1" providerId="LiveId" clId="{69204A92-1106-46D5-8C1F-7CF6634822A8}" dt="2025-05-06T09:07:12.665" v="1740" actId="26606"/>
          <ac:spMkLst>
            <pc:docMk/>
            <pc:sldMk cId="666844736" sldId="291"/>
            <ac:spMk id="2" creationId="{907FA544-E16C-752D-A858-58EF73CD0684}"/>
          </ac:spMkLst>
        </pc:spChg>
        <pc:spChg chg="add">
          <ac:chgData name="José Guillén" userId="eb2c5185ff6843d1" providerId="LiveId" clId="{69204A92-1106-46D5-8C1F-7CF6634822A8}" dt="2025-05-06T09:07:12.665" v="1740" actId="26606"/>
          <ac:spMkLst>
            <pc:docMk/>
            <pc:sldMk cId="666844736" sldId="291"/>
            <ac:spMk id="9" creationId="{2659FDB4-FCBE-4A89-B46D-43D4FA54464D}"/>
          </ac:spMkLst>
        </pc:spChg>
        <pc:graphicFrameChg chg="add">
          <ac:chgData name="José Guillén" userId="eb2c5185ff6843d1" providerId="LiveId" clId="{69204A92-1106-46D5-8C1F-7CF6634822A8}" dt="2025-05-06T09:07:12.665" v="1740" actId="26606"/>
          <ac:graphicFrameMkLst>
            <pc:docMk/>
            <pc:sldMk cId="666844736" sldId="291"/>
            <ac:graphicFrameMk id="5" creationId="{69926280-BF94-98A2-10FF-C362710A98E6}"/>
          </ac:graphicFrameMkLst>
        </pc:graphicFrameChg>
        <pc:cxnChg chg="add">
          <ac:chgData name="José Guillén" userId="eb2c5185ff6843d1" providerId="LiveId" clId="{69204A92-1106-46D5-8C1F-7CF6634822A8}" dt="2025-05-06T09:07:12.665" v="1740" actId="26606"/>
          <ac:cxnSpMkLst>
            <pc:docMk/>
            <pc:sldMk cId="666844736" sldId="291"/>
            <ac:cxnSpMk id="11" creationId="{C8F51B3F-8331-4E4A-AE96-D47B1006EEAD}"/>
          </ac:cxnSpMkLst>
        </pc:cxnChg>
      </pc:sldChg>
      <pc:sldChg chg="addSp delSp modSp mod">
        <pc:chgData name="José Guillén" userId="eb2c5185ff6843d1" providerId="LiveId" clId="{69204A92-1106-46D5-8C1F-7CF6634822A8}" dt="2025-05-11T11:39:16.351" v="2678" actId="6549"/>
        <pc:sldMkLst>
          <pc:docMk/>
          <pc:sldMk cId="1921474322" sldId="292"/>
        </pc:sldMkLst>
        <pc:spChg chg="del mod">
          <ac:chgData name="José Guillén" userId="eb2c5185ff6843d1" providerId="LiveId" clId="{69204A92-1106-46D5-8C1F-7CF6634822A8}" dt="2025-05-11T11:32:15.026" v="2511" actId="478"/>
          <ac:spMkLst>
            <pc:docMk/>
            <pc:sldMk cId="1921474322" sldId="292"/>
            <ac:spMk id="2" creationId="{A8DAF09F-0369-3E21-C021-7989069A691E}"/>
          </ac:spMkLst>
        </pc:spChg>
        <pc:spChg chg="add del mod">
          <ac:chgData name="José Guillén" userId="eb2c5185ff6843d1" providerId="LiveId" clId="{69204A92-1106-46D5-8C1F-7CF6634822A8}" dt="2025-05-11T11:32:20.033" v="2512" actId="478"/>
          <ac:spMkLst>
            <pc:docMk/>
            <pc:sldMk cId="1921474322" sldId="292"/>
            <ac:spMk id="5" creationId="{06CE41C0-C293-75E5-A9C9-B600F263A4FB}"/>
          </ac:spMkLst>
        </pc:spChg>
        <pc:graphicFrameChg chg="mod modGraphic">
          <ac:chgData name="José Guillén" userId="eb2c5185ff6843d1" providerId="LiveId" clId="{69204A92-1106-46D5-8C1F-7CF6634822A8}" dt="2025-05-11T11:38:14.562" v="2634" actId="6549"/>
          <ac:graphicFrameMkLst>
            <pc:docMk/>
            <pc:sldMk cId="1921474322" sldId="292"/>
            <ac:graphicFrameMk id="4" creationId="{BFB877C8-065F-F661-0861-7F8466BB4785}"/>
          </ac:graphicFrameMkLst>
        </pc:graphicFrameChg>
        <pc:graphicFrameChg chg="mod modGraphic">
          <ac:chgData name="José Guillén" userId="eb2c5185ff6843d1" providerId="LiveId" clId="{69204A92-1106-46D5-8C1F-7CF6634822A8}" dt="2025-05-11T11:39:16.351" v="2678" actId="6549"/>
          <ac:graphicFrameMkLst>
            <pc:docMk/>
            <pc:sldMk cId="1921474322" sldId="292"/>
            <ac:graphicFrameMk id="7" creationId="{B55532EF-E5CC-90C7-6D7D-77BA2E8F0C3C}"/>
          </ac:graphicFrameMkLst>
        </pc:graphicFrameChg>
      </pc:sldChg>
      <pc:sldChg chg="modSp mod">
        <pc:chgData name="José Guillén" userId="eb2c5185ff6843d1" providerId="LiveId" clId="{69204A92-1106-46D5-8C1F-7CF6634822A8}" dt="2025-05-11T12:29:46.064" v="3105" actId="20577"/>
        <pc:sldMkLst>
          <pc:docMk/>
          <pc:sldMk cId="86168751" sldId="294"/>
        </pc:sldMkLst>
        <pc:spChg chg="mod">
          <ac:chgData name="José Guillén" userId="eb2c5185ff6843d1" providerId="LiveId" clId="{69204A92-1106-46D5-8C1F-7CF6634822A8}" dt="2025-05-11T12:29:46.064" v="3105" actId="20577"/>
          <ac:spMkLst>
            <pc:docMk/>
            <pc:sldMk cId="86168751" sldId="294"/>
            <ac:spMk id="45" creationId="{842325C8-04C2-BE88-3FD2-FBC3864968ED}"/>
          </ac:spMkLst>
        </pc:spChg>
      </pc:sldChg>
      <pc:sldChg chg="modSp mod">
        <pc:chgData name="José Guillén" userId="eb2c5185ff6843d1" providerId="LiveId" clId="{69204A92-1106-46D5-8C1F-7CF6634822A8}" dt="2025-05-08T07:36:39.130" v="1795" actId="6549"/>
        <pc:sldMkLst>
          <pc:docMk/>
          <pc:sldMk cId="3848334756" sldId="295"/>
        </pc:sldMkLst>
        <pc:graphicFrameChg chg="modGraphic">
          <ac:chgData name="José Guillén" userId="eb2c5185ff6843d1" providerId="LiveId" clId="{69204A92-1106-46D5-8C1F-7CF6634822A8}" dt="2025-05-08T07:36:39.130" v="1795" actId="6549"/>
          <ac:graphicFrameMkLst>
            <pc:docMk/>
            <pc:sldMk cId="3848334756" sldId="295"/>
            <ac:graphicFrameMk id="6" creationId="{88827BF1-B8A9-31FF-326C-A6FB07B716E3}"/>
          </ac:graphicFrameMkLst>
        </pc:graphicFrameChg>
      </pc:sldChg>
      <pc:sldChg chg="addSp delSp modSp new mod ord setBg">
        <pc:chgData name="José Guillén" userId="eb2c5185ff6843d1" providerId="LiveId" clId="{69204A92-1106-46D5-8C1F-7CF6634822A8}" dt="2025-05-08T07:40:20.647" v="1847" actId="20577"/>
        <pc:sldMkLst>
          <pc:docMk/>
          <pc:sldMk cId="3947125797" sldId="299"/>
        </pc:sldMkLst>
        <pc:spChg chg="mod">
          <ac:chgData name="José Guillén" userId="eb2c5185ff6843d1" providerId="LiveId" clId="{69204A92-1106-46D5-8C1F-7CF6634822A8}" dt="2025-05-07T07:18:58.108" v="1787" actId="255"/>
          <ac:spMkLst>
            <pc:docMk/>
            <pc:sldMk cId="3947125797" sldId="299"/>
            <ac:spMk id="2" creationId="{52208A08-3FB1-7CAC-0D44-A569BB28CEE5}"/>
          </ac:spMkLst>
        </pc:spChg>
        <pc:spChg chg="add">
          <ac:chgData name="José Guillén" userId="eb2c5185ff6843d1" providerId="LiveId" clId="{69204A92-1106-46D5-8C1F-7CF6634822A8}" dt="2025-05-06T08:59:01.909" v="1644" actId="26606"/>
          <ac:spMkLst>
            <pc:docMk/>
            <pc:sldMk cId="3947125797" sldId="299"/>
            <ac:spMk id="16" creationId="{2659FDB4-FCBE-4A89-B46D-43D4FA54464D}"/>
          </ac:spMkLst>
        </pc:spChg>
        <pc:graphicFrameChg chg="add mod modGraphic">
          <ac:chgData name="José Guillén" userId="eb2c5185ff6843d1" providerId="LiveId" clId="{69204A92-1106-46D5-8C1F-7CF6634822A8}" dt="2025-05-08T07:40:20.647" v="1847" actId="20577"/>
          <ac:graphicFrameMkLst>
            <pc:docMk/>
            <pc:sldMk cId="3947125797" sldId="299"/>
            <ac:graphicFrameMk id="5" creationId="{A180381D-4321-66C2-7CF3-BE8769321248}"/>
          </ac:graphicFrameMkLst>
        </pc:graphicFrameChg>
        <pc:cxnChg chg="add">
          <ac:chgData name="José Guillén" userId="eb2c5185ff6843d1" providerId="LiveId" clId="{69204A92-1106-46D5-8C1F-7CF6634822A8}" dt="2025-05-06T08:59:01.909" v="1644" actId="26606"/>
          <ac:cxnSpMkLst>
            <pc:docMk/>
            <pc:sldMk cId="3947125797" sldId="299"/>
            <ac:cxnSpMk id="18" creationId="{C8F51B3F-8331-4E4A-AE96-D47B1006EEAD}"/>
          </ac:cxnSpMkLst>
        </pc:cxnChg>
      </pc:sldChg>
      <pc:sldChg chg="addSp delSp modSp new mod ord setBg setClrOvrMap">
        <pc:chgData name="José Guillén" userId="eb2c5185ff6843d1" providerId="LiveId" clId="{69204A92-1106-46D5-8C1F-7CF6634822A8}" dt="2025-05-08T07:43:04.722" v="1849"/>
        <pc:sldMkLst>
          <pc:docMk/>
          <pc:sldMk cId="3955246413" sldId="300"/>
        </pc:sldMkLst>
        <pc:spChg chg="mod">
          <ac:chgData name="José Guillén" userId="eb2c5185ff6843d1" providerId="LiveId" clId="{69204A92-1106-46D5-8C1F-7CF6634822A8}" dt="2025-05-06T08:51:06.538" v="1638" actId="14100"/>
          <ac:spMkLst>
            <pc:docMk/>
            <pc:sldMk cId="3955246413" sldId="300"/>
            <ac:spMk id="2" creationId="{255D55CC-D5BD-5908-5E81-1AEA8E760B97}"/>
          </ac:spMkLst>
        </pc:spChg>
        <pc:graphicFrameChg chg="add mod">
          <ac:chgData name="José Guillén" userId="eb2c5185ff6843d1" providerId="LiveId" clId="{69204A92-1106-46D5-8C1F-7CF6634822A8}" dt="2025-05-06T08:49:54.205" v="1637"/>
          <ac:graphicFrameMkLst>
            <pc:docMk/>
            <pc:sldMk cId="3955246413" sldId="300"/>
            <ac:graphicFrameMk id="7" creationId="{926944CC-3241-AE44-7246-37A37F736B39}"/>
          </ac:graphicFrameMkLst>
        </pc:graphicFrame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93252-FA6B-4406-90F7-4E4658EBDCA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D4EB905-EC67-4A59-8C23-9F8D2EE06303}">
      <dgm:prSet/>
      <dgm:spPr/>
      <dgm:t>
        <a:bodyPr/>
        <a:lstStyle/>
        <a:p>
          <a:r>
            <a:rPr lang="es-ES"/>
            <a:t>Universal</a:t>
          </a:r>
          <a:endParaRPr lang="en-US"/>
        </a:p>
      </dgm:t>
    </dgm:pt>
    <dgm:pt modelId="{0A26154E-03FD-4D68-9EF9-858B065E22B8}" type="parTrans" cxnId="{944F8DEF-4037-4BFB-B37B-81E0AD8B50CA}">
      <dgm:prSet/>
      <dgm:spPr/>
      <dgm:t>
        <a:bodyPr/>
        <a:lstStyle/>
        <a:p>
          <a:endParaRPr lang="en-US"/>
        </a:p>
      </dgm:t>
    </dgm:pt>
    <dgm:pt modelId="{3C4DC47B-EC3A-492B-9626-7AB895E73232}" type="sibTrans" cxnId="{944F8DEF-4037-4BFB-B37B-81E0AD8B50CA}">
      <dgm:prSet/>
      <dgm:spPr/>
      <dgm:t>
        <a:bodyPr/>
        <a:lstStyle/>
        <a:p>
          <a:endParaRPr lang="en-US"/>
        </a:p>
      </dgm:t>
    </dgm:pt>
    <dgm:pt modelId="{E0FECDBD-823D-4C97-9D84-2258BD105EDD}">
      <dgm:prSet/>
      <dgm:spPr/>
      <dgm:t>
        <a:bodyPr/>
        <a:lstStyle/>
        <a:p>
          <a:r>
            <a:rPr lang="es-ES" dirty="0"/>
            <a:t>Estabilidad</a:t>
          </a:r>
          <a:endParaRPr lang="en-US" dirty="0"/>
        </a:p>
      </dgm:t>
    </dgm:pt>
    <dgm:pt modelId="{F1D93371-72E7-4C49-8C5D-42FD79B6EEE6}" type="parTrans" cxnId="{A5F5FD55-DED1-47CC-8122-243857B53799}">
      <dgm:prSet/>
      <dgm:spPr/>
      <dgm:t>
        <a:bodyPr/>
        <a:lstStyle/>
        <a:p>
          <a:endParaRPr lang="en-US"/>
        </a:p>
      </dgm:t>
    </dgm:pt>
    <dgm:pt modelId="{F4AA0102-1090-4B8D-96ED-359EF9DD8186}" type="sibTrans" cxnId="{A5F5FD55-DED1-47CC-8122-243857B53799}">
      <dgm:prSet/>
      <dgm:spPr/>
      <dgm:t>
        <a:bodyPr/>
        <a:lstStyle/>
        <a:p>
          <a:endParaRPr lang="en-US"/>
        </a:p>
      </dgm:t>
    </dgm:pt>
    <dgm:pt modelId="{AC1C0C12-5ABB-4C8C-9C27-33F49E5DD085}">
      <dgm:prSet/>
      <dgm:spPr/>
      <dgm:t>
        <a:bodyPr/>
        <a:lstStyle/>
        <a:p>
          <a:r>
            <a:rPr lang="es-ES"/>
            <a:t>Dificultad de almacenamiento</a:t>
          </a:r>
          <a:endParaRPr lang="en-US"/>
        </a:p>
      </dgm:t>
    </dgm:pt>
    <dgm:pt modelId="{8C3CE2B5-C43B-49EB-8B0C-4AA71B2B5CE6}" type="parTrans" cxnId="{12C76D56-2863-4DFE-B3E8-489C7CB529F1}">
      <dgm:prSet/>
      <dgm:spPr/>
      <dgm:t>
        <a:bodyPr/>
        <a:lstStyle/>
        <a:p>
          <a:endParaRPr lang="en-US"/>
        </a:p>
      </dgm:t>
    </dgm:pt>
    <dgm:pt modelId="{B295A721-B926-4BCA-92CE-D4566BF81FBB}" type="sibTrans" cxnId="{12C76D56-2863-4DFE-B3E8-489C7CB529F1}">
      <dgm:prSet/>
      <dgm:spPr/>
      <dgm:t>
        <a:bodyPr/>
        <a:lstStyle/>
        <a:p>
          <a:endParaRPr lang="en-US"/>
        </a:p>
      </dgm:t>
    </dgm:pt>
    <dgm:pt modelId="{BE1E6299-A2D0-4CCC-BE4F-6CF124C81001}" type="pres">
      <dgm:prSet presAssocID="{F1193252-FA6B-4406-90F7-4E4658EBDCA4}" presName="linear" presStyleCnt="0">
        <dgm:presLayoutVars>
          <dgm:animLvl val="lvl"/>
          <dgm:resizeHandles val="exact"/>
        </dgm:presLayoutVars>
      </dgm:prSet>
      <dgm:spPr/>
    </dgm:pt>
    <dgm:pt modelId="{FAA03747-3698-43D7-A565-10B9D54DC85F}" type="pres">
      <dgm:prSet presAssocID="{ED4EB905-EC67-4A59-8C23-9F8D2EE063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2572A1-B3FB-40A0-8DA4-10E8D4A212CD}" type="pres">
      <dgm:prSet presAssocID="{3C4DC47B-EC3A-492B-9626-7AB895E73232}" presName="spacer" presStyleCnt="0"/>
      <dgm:spPr/>
    </dgm:pt>
    <dgm:pt modelId="{8FA5100F-A0A9-4B86-AECD-2ECA46C03003}" type="pres">
      <dgm:prSet presAssocID="{E0FECDBD-823D-4C97-9D84-2258BD105E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6C80A20-98F7-4A5B-B797-ACB9E32D0E21}" type="pres">
      <dgm:prSet presAssocID="{F4AA0102-1090-4B8D-96ED-359EF9DD8186}" presName="spacer" presStyleCnt="0"/>
      <dgm:spPr/>
    </dgm:pt>
    <dgm:pt modelId="{10BFB555-30F7-42F3-8E82-40442484CB9E}" type="pres">
      <dgm:prSet presAssocID="{AC1C0C12-5ABB-4C8C-9C27-33F49E5DD08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1D2223D-5103-4841-B6A1-5D9CE316052E}" type="presOf" srcId="{AC1C0C12-5ABB-4C8C-9C27-33F49E5DD085}" destId="{10BFB555-30F7-42F3-8E82-40442484CB9E}" srcOrd="0" destOrd="0" presId="urn:microsoft.com/office/officeart/2005/8/layout/vList2"/>
    <dgm:cxn modelId="{9511AE64-5C5D-4BB5-A1AB-0CDD1B2E7438}" type="presOf" srcId="{ED4EB905-EC67-4A59-8C23-9F8D2EE06303}" destId="{FAA03747-3698-43D7-A565-10B9D54DC85F}" srcOrd="0" destOrd="0" presId="urn:microsoft.com/office/officeart/2005/8/layout/vList2"/>
    <dgm:cxn modelId="{A5F5FD55-DED1-47CC-8122-243857B53799}" srcId="{F1193252-FA6B-4406-90F7-4E4658EBDCA4}" destId="{E0FECDBD-823D-4C97-9D84-2258BD105EDD}" srcOrd="1" destOrd="0" parTransId="{F1D93371-72E7-4C49-8C5D-42FD79B6EEE6}" sibTransId="{F4AA0102-1090-4B8D-96ED-359EF9DD8186}"/>
    <dgm:cxn modelId="{12C76D56-2863-4DFE-B3E8-489C7CB529F1}" srcId="{F1193252-FA6B-4406-90F7-4E4658EBDCA4}" destId="{AC1C0C12-5ABB-4C8C-9C27-33F49E5DD085}" srcOrd="2" destOrd="0" parTransId="{8C3CE2B5-C43B-49EB-8B0C-4AA71B2B5CE6}" sibTransId="{B295A721-B926-4BCA-92CE-D4566BF81FBB}"/>
    <dgm:cxn modelId="{B1D7538D-CCCA-4C8D-B252-589B22B57E28}" type="presOf" srcId="{F1193252-FA6B-4406-90F7-4E4658EBDCA4}" destId="{BE1E6299-A2D0-4CCC-BE4F-6CF124C81001}" srcOrd="0" destOrd="0" presId="urn:microsoft.com/office/officeart/2005/8/layout/vList2"/>
    <dgm:cxn modelId="{F1F39BB0-FA60-46F6-BC2D-B1D1359BFE2C}" type="presOf" srcId="{E0FECDBD-823D-4C97-9D84-2258BD105EDD}" destId="{8FA5100F-A0A9-4B86-AECD-2ECA46C03003}" srcOrd="0" destOrd="0" presId="urn:microsoft.com/office/officeart/2005/8/layout/vList2"/>
    <dgm:cxn modelId="{944F8DEF-4037-4BFB-B37B-81E0AD8B50CA}" srcId="{F1193252-FA6B-4406-90F7-4E4658EBDCA4}" destId="{ED4EB905-EC67-4A59-8C23-9F8D2EE06303}" srcOrd="0" destOrd="0" parTransId="{0A26154E-03FD-4D68-9EF9-858B065E22B8}" sibTransId="{3C4DC47B-EC3A-492B-9626-7AB895E73232}"/>
    <dgm:cxn modelId="{3B1A1F24-64CF-4D1F-A7B8-2DCBCD73598A}" type="presParOf" srcId="{BE1E6299-A2D0-4CCC-BE4F-6CF124C81001}" destId="{FAA03747-3698-43D7-A565-10B9D54DC85F}" srcOrd="0" destOrd="0" presId="urn:microsoft.com/office/officeart/2005/8/layout/vList2"/>
    <dgm:cxn modelId="{81A8D763-DD9C-474B-90F0-F58552F6B1B3}" type="presParOf" srcId="{BE1E6299-A2D0-4CCC-BE4F-6CF124C81001}" destId="{E32572A1-B3FB-40A0-8DA4-10E8D4A212CD}" srcOrd="1" destOrd="0" presId="urn:microsoft.com/office/officeart/2005/8/layout/vList2"/>
    <dgm:cxn modelId="{8C8B7FDF-9FCA-4BBC-9726-344B4957E60F}" type="presParOf" srcId="{BE1E6299-A2D0-4CCC-BE4F-6CF124C81001}" destId="{8FA5100F-A0A9-4B86-AECD-2ECA46C03003}" srcOrd="2" destOrd="0" presId="urn:microsoft.com/office/officeart/2005/8/layout/vList2"/>
    <dgm:cxn modelId="{D95D1DAC-1711-440F-B36A-28803D48C5D1}" type="presParOf" srcId="{BE1E6299-A2D0-4CCC-BE4F-6CF124C81001}" destId="{26C80A20-98F7-4A5B-B797-ACB9E32D0E21}" srcOrd="3" destOrd="0" presId="urn:microsoft.com/office/officeart/2005/8/layout/vList2"/>
    <dgm:cxn modelId="{56EC2424-E444-4D44-A955-CA1A8D10BE52}" type="presParOf" srcId="{BE1E6299-A2D0-4CCC-BE4F-6CF124C81001}" destId="{10BFB555-30F7-42F3-8E82-40442484CB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AEAFDE-B2C9-4D2A-BF1C-1FC51E4F72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149208-B93E-4107-9764-502625BE6049}">
      <dgm:prSet/>
      <dgm:spPr/>
      <dgm:t>
        <a:bodyPr/>
        <a:lstStyle/>
        <a:p>
          <a:r>
            <a:rPr lang="es-ES" b="0" i="0"/>
            <a:t>El PVPC incluye de forma aditiva los siguientes conceptos:</a:t>
          </a:r>
          <a:endParaRPr lang="en-US"/>
        </a:p>
      </dgm:t>
    </dgm:pt>
    <dgm:pt modelId="{C67B042E-8EA7-47F4-9527-5A25D648C120}" type="parTrans" cxnId="{69891B06-D5B2-4501-93AB-559887302480}">
      <dgm:prSet/>
      <dgm:spPr/>
      <dgm:t>
        <a:bodyPr/>
        <a:lstStyle/>
        <a:p>
          <a:endParaRPr lang="en-US"/>
        </a:p>
      </dgm:t>
    </dgm:pt>
    <dgm:pt modelId="{F9F25B8E-CD4B-4A7F-A5E7-8FECCC23731F}" type="sibTrans" cxnId="{69891B06-D5B2-4501-93AB-559887302480}">
      <dgm:prSet/>
      <dgm:spPr/>
      <dgm:t>
        <a:bodyPr/>
        <a:lstStyle/>
        <a:p>
          <a:endParaRPr lang="en-US"/>
        </a:p>
      </dgm:t>
    </dgm:pt>
    <dgm:pt modelId="{56D04EF6-CDFF-4CFE-9FB9-52864E70A0F2}">
      <dgm:prSet/>
      <dgm:spPr/>
      <dgm:t>
        <a:bodyPr/>
        <a:lstStyle/>
        <a:p>
          <a:r>
            <a:rPr lang="es-ES" b="0" i="0"/>
            <a:t>El </a:t>
          </a:r>
          <a:r>
            <a:rPr lang="es-ES" b="1" i="0"/>
            <a:t>coste de producción de energía eléctrica</a:t>
          </a:r>
          <a:r>
            <a:rPr lang="es-ES" b="0" i="0"/>
            <a:t>, que se determina considerando:</a:t>
          </a:r>
          <a:endParaRPr lang="en-US"/>
        </a:p>
      </dgm:t>
    </dgm:pt>
    <dgm:pt modelId="{92F8F2C0-C7B3-4643-9D4F-1E8EB59CA2D5}" type="parTrans" cxnId="{AD0BC21A-D674-437B-8DF5-AE112F65F9E4}">
      <dgm:prSet/>
      <dgm:spPr/>
      <dgm:t>
        <a:bodyPr/>
        <a:lstStyle/>
        <a:p>
          <a:endParaRPr lang="en-US"/>
        </a:p>
      </dgm:t>
    </dgm:pt>
    <dgm:pt modelId="{ED499658-841E-4E7E-B532-C32599D75646}" type="sibTrans" cxnId="{AD0BC21A-D674-437B-8DF5-AE112F65F9E4}">
      <dgm:prSet/>
      <dgm:spPr/>
      <dgm:t>
        <a:bodyPr/>
        <a:lstStyle/>
        <a:p>
          <a:endParaRPr lang="en-US"/>
        </a:p>
      </dgm:t>
    </dgm:pt>
    <dgm:pt modelId="{EF384E0D-6CAF-40DF-A438-F6D2EDD21D3D}">
      <dgm:prSet/>
      <dgm:spPr/>
      <dgm:t>
        <a:bodyPr/>
        <a:lstStyle/>
        <a:p>
          <a:r>
            <a:rPr lang="es-ES" b="0" i="0"/>
            <a:t>El precio horario de los mercados diario e intradiario durante el período al que corresponda la facturación.</a:t>
          </a:r>
          <a:endParaRPr lang="en-US"/>
        </a:p>
      </dgm:t>
    </dgm:pt>
    <dgm:pt modelId="{A795942C-DE2A-45BF-BAC4-A042AB48605B}" type="parTrans" cxnId="{BAC2C064-C78E-403C-BC3E-2C99F71A01DA}">
      <dgm:prSet/>
      <dgm:spPr/>
      <dgm:t>
        <a:bodyPr/>
        <a:lstStyle/>
        <a:p>
          <a:endParaRPr lang="en-US"/>
        </a:p>
      </dgm:t>
    </dgm:pt>
    <dgm:pt modelId="{404F1987-4F83-4045-91CC-2D4BFC5F950A}" type="sibTrans" cxnId="{BAC2C064-C78E-403C-BC3E-2C99F71A01DA}">
      <dgm:prSet/>
      <dgm:spPr/>
      <dgm:t>
        <a:bodyPr/>
        <a:lstStyle/>
        <a:p>
          <a:endParaRPr lang="en-US"/>
        </a:p>
      </dgm:t>
    </dgm:pt>
    <dgm:pt modelId="{88147E3C-EC24-440F-9040-D78867A11732}">
      <dgm:prSet/>
      <dgm:spPr/>
      <dgm:t>
        <a:bodyPr/>
        <a:lstStyle/>
        <a:p>
          <a:r>
            <a:rPr lang="es-ES" b="0" i="0"/>
            <a:t>El precio de una cesta de productos a plazo gestionados por OMIP, que incluye producto mensual, trimestral y anual, y</a:t>
          </a:r>
          <a:endParaRPr lang="en-US"/>
        </a:p>
      </dgm:t>
    </dgm:pt>
    <dgm:pt modelId="{F7674450-48D4-4305-A37C-100DD75B66F6}" type="parTrans" cxnId="{6E18258D-9E28-4BF7-BEFD-DA8E05E7990A}">
      <dgm:prSet/>
      <dgm:spPr/>
      <dgm:t>
        <a:bodyPr/>
        <a:lstStyle/>
        <a:p>
          <a:endParaRPr lang="en-US"/>
        </a:p>
      </dgm:t>
    </dgm:pt>
    <dgm:pt modelId="{E7023BEE-E6EC-4112-A369-35749792F0D2}" type="sibTrans" cxnId="{6E18258D-9E28-4BF7-BEFD-DA8E05E7990A}">
      <dgm:prSet/>
      <dgm:spPr/>
      <dgm:t>
        <a:bodyPr/>
        <a:lstStyle/>
        <a:p>
          <a:endParaRPr lang="en-US"/>
        </a:p>
      </dgm:t>
    </dgm:pt>
    <dgm:pt modelId="{6563B982-0B3A-458D-9083-18852DDD5F6B}">
      <dgm:prSet/>
      <dgm:spPr/>
      <dgm:t>
        <a:bodyPr/>
        <a:lstStyle/>
        <a:p>
          <a:r>
            <a:rPr lang="es-ES" b="0" i="0"/>
            <a:t>Los costes de los servicios de ajuste del sistema.</a:t>
          </a:r>
          <a:endParaRPr lang="en-US"/>
        </a:p>
      </dgm:t>
    </dgm:pt>
    <dgm:pt modelId="{A249CBC5-DD46-498B-9292-2B2387DA2034}" type="parTrans" cxnId="{153BA54A-54B9-483F-BC21-ACA0044F1FA6}">
      <dgm:prSet/>
      <dgm:spPr/>
      <dgm:t>
        <a:bodyPr/>
        <a:lstStyle/>
        <a:p>
          <a:endParaRPr lang="en-US"/>
        </a:p>
      </dgm:t>
    </dgm:pt>
    <dgm:pt modelId="{258E9DDF-E57E-4CA0-9D44-5E3187CEF4EC}" type="sibTrans" cxnId="{153BA54A-54B9-483F-BC21-ACA0044F1FA6}">
      <dgm:prSet/>
      <dgm:spPr/>
      <dgm:t>
        <a:bodyPr/>
        <a:lstStyle/>
        <a:p>
          <a:endParaRPr lang="en-US"/>
        </a:p>
      </dgm:t>
    </dgm:pt>
    <dgm:pt modelId="{5757CFBB-26C4-4AE5-86D7-8974625FA557}">
      <dgm:prSet/>
      <dgm:spPr/>
      <dgm:t>
        <a:bodyPr/>
        <a:lstStyle/>
        <a:p>
          <a:r>
            <a:rPr lang="es-ES" b="0" i="0"/>
            <a:t>Los </a:t>
          </a:r>
          <a:r>
            <a:rPr lang="es-ES" b="1" i="0"/>
            <a:t>peajes de acceso a la red</a:t>
          </a:r>
          <a:r>
            <a:rPr lang="es-ES" b="0" i="0"/>
            <a:t> y los </a:t>
          </a:r>
          <a:r>
            <a:rPr lang="es-ES" b="1" i="0"/>
            <a:t>cargos.</a:t>
          </a:r>
          <a:endParaRPr lang="en-US"/>
        </a:p>
      </dgm:t>
    </dgm:pt>
    <dgm:pt modelId="{E55DE949-5245-411D-8511-6DCE3A9B64BC}" type="parTrans" cxnId="{DC70BD5D-FBE3-40CB-B9BE-F43BBD40E70B}">
      <dgm:prSet/>
      <dgm:spPr/>
      <dgm:t>
        <a:bodyPr/>
        <a:lstStyle/>
        <a:p>
          <a:endParaRPr lang="en-US"/>
        </a:p>
      </dgm:t>
    </dgm:pt>
    <dgm:pt modelId="{CC591CF5-1E7D-433E-8336-CEFD12AB07B7}" type="sibTrans" cxnId="{DC70BD5D-FBE3-40CB-B9BE-F43BBD40E70B}">
      <dgm:prSet/>
      <dgm:spPr/>
      <dgm:t>
        <a:bodyPr/>
        <a:lstStyle/>
        <a:p>
          <a:endParaRPr lang="en-US"/>
        </a:p>
      </dgm:t>
    </dgm:pt>
    <dgm:pt modelId="{A4AEB1B2-E45F-4896-AC42-0275FFCE490F}">
      <dgm:prSet/>
      <dgm:spPr/>
      <dgm:t>
        <a:bodyPr/>
        <a:lstStyle/>
        <a:p>
          <a:r>
            <a:rPr lang="es-ES" b="0" i="0"/>
            <a:t>El </a:t>
          </a:r>
          <a:r>
            <a:rPr lang="es-ES" b="1" i="0"/>
            <a:t>coste de comercialización</a:t>
          </a:r>
          <a:r>
            <a:rPr lang="es-ES" b="0" i="0"/>
            <a:t>, que incluye los costes de explotación y una retribución por el ejercicio de la actividad.</a:t>
          </a:r>
          <a:endParaRPr lang="en-US"/>
        </a:p>
      </dgm:t>
    </dgm:pt>
    <dgm:pt modelId="{6FEABF5A-AE9C-4BF5-98A1-2C232507944B}" type="parTrans" cxnId="{760C4789-9ABB-48C1-BE6E-81A188EAAF26}">
      <dgm:prSet/>
      <dgm:spPr/>
      <dgm:t>
        <a:bodyPr/>
        <a:lstStyle/>
        <a:p>
          <a:endParaRPr lang="en-US"/>
        </a:p>
      </dgm:t>
    </dgm:pt>
    <dgm:pt modelId="{0C00CF4E-591A-49C5-B9CC-4C4F7E691AE3}" type="sibTrans" cxnId="{760C4789-9ABB-48C1-BE6E-81A188EAAF26}">
      <dgm:prSet/>
      <dgm:spPr/>
      <dgm:t>
        <a:bodyPr/>
        <a:lstStyle/>
        <a:p>
          <a:endParaRPr lang="en-US"/>
        </a:p>
      </dgm:t>
    </dgm:pt>
    <dgm:pt modelId="{9CB8BF81-87BC-4C82-9007-9589040EC405}" type="pres">
      <dgm:prSet presAssocID="{0DAEAFDE-B2C9-4D2A-BF1C-1FC51E4F72EE}" presName="linear" presStyleCnt="0">
        <dgm:presLayoutVars>
          <dgm:animLvl val="lvl"/>
          <dgm:resizeHandles val="exact"/>
        </dgm:presLayoutVars>
      </dgm:prSet>
      <dgm:spPr/>
    </dgm:pt>
    <dgm:pt modelId="{53D4599F-CE59-4D34-8B70-A5D04B4CF10A}" type="pres">
      <dgm:prSet presAssocID="{F9149208-B93E-4107-9764-502625BE60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5813786-D8AF-4A0B-92FB-842DED8B5FBE}" type="pres">
      <dgm:prSet presAssocID="{F9F25B8E-CD4B-4A7F-A5E7-8FECCC23731F}" presName="spacer" presStyleCnt="0"/>
      <dgm:spPr/>
    </dgm:pt>
    <dgm:pt modelId="{36B6D2F5-5466-477A-A745-611CCA16DC0B}" type="pres">
      <dgm:prSet presAssocID="{56D04EF6-CDFF-4CFE-9FB9-52864E70A0F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26D6FB-FFA4-4604-BBC9-AE88E0345534}" type="pres">
      <dgm:prSet presAssocID="{56D04EF6-CDFF-4CFE-9FB9-52864E70A0F2}" presName="childText" presStyleLbl="revTx" presStyleIdx="0" presStyleCnt="1">
        <dgm:presLayoutVars>
          <dgm:bulletEnabled val="1"/>
        </dgm:presLayoutVars>
      </dgm:prSet>
      <dgm:spPr/>
    </dgm:pt>
    <dgm:pt modelId="{36EE4FE7-6FDE-461C-9C5E-1DDAB868DE9C}" type="pres">
      <dgm:prSet presAssocID="{5757CFBB-26C4-4AE5-86D7-8974625FA55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28DD39-99F8-4CE1-ADE9-F95FDB8B23B7}" type="pres">
      <dgm:prSet presAssocID="{CC591CF5-1E7D-433E-8336-CEFD12AB07B7}" presName="spacer" presStyleCnt="0"/>
      <dgm:spPr/>
    </dgm:pt>
    <dgm:pt modelId="{C2C1E6C8-006B-4ED4-9A5B-68D940680371}" type="pres">
      <dgm:prSet presAssocID="{A4AEB1B2-E45F-4896-AC42-0275FFCE490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9891B06-D5B2-4501-93AB-559887302480}" srcId="{0DAEAFDE-B2C9-4D2A-BF1C-1FC51E4F72EE}" destId="{F9149208-B93E-4107-9764-502625BE6049}" srcOrd="0" destOrd="0" parTransId="{C67B042E-8EA7-47F4-9527-5A25D648C120}" sibTransId="{F9F25B8E-CD4B-4A7F-A5E7-8FECCC23731F}"/>
    <dgm:cxn modelId="{AD0BC21A-D674-437B-8DF5-AE112F65F9E4}" srcId="{0DAEAFDE-B2C9-4D2A-BF1C-1FC51E4F72EE}" destId="{56D04EF6-CDFF-4CFE-9FB9-52864E70A0F2}" srcOrd="1" destOrd="0" parTransId="{92F8F2C0-C7B3-4643-9D4F-1E8EB59CA2D5}" sibTransId="{ED499658-841E-4E7E-B532-C32599D75646}"/>
    <dgm:cxn modelId="{341C093D-D834-4A52-BB3A-D77A293DCB15}" type="presOf" srcId="{A4AEB1B2-E45F-4896-AC42-0275FFCE490F}" destId="{C2C1E6C8-006B-4ED4-9A5B-68D940680371}" srcOrd="0" destOrd="0" presId="urn:microsoft.com/office/officeart/2005/8/layout/vList2"/>
    <dgm:cxn modelId="{DC70BD5D-FBE3-40CB-B9BE-F43BBD40E70B}" srcId="{0DAEAFDE-B2C9-4D2A-BF1C-1FC51E4F72EE}" destId="{5757CFBB-26C4-4AE5-86D7-8974625FA557}" srcOrd="2" destOrd="0" parTransId="{E55DE949-5245-411D-8511-6DCE3A9B64BC}" sibTransId="{CC591CF5-1E7D-433E-8336-CEFD12AB07B7}"/>
    <dgm:cxn modelId="{BAC2C064-C78E-403C-BC3E-2C99F71A01DA}" srcId="{56D04EF6-CDFF-4CFE-9FB9-52864E70A0F2}" destId="{EF384E0D-6CAF-40DF-A438-F6D2EDD21D3D}" srcOrd="0" destOrd="0" parTransId="{A795942C-DE2A-45BF-BAC4-A042AB48605B}" sibTransId="{404F1987-4F83-4045-91CC-2D4BFC5F950A}"/>
    <dgm:cxn modelId="{153BA54A-54B9-483F-BC21-ACA0044F1FA6}" srcId="{56D04EF6-CDFF-4CFE-9FB9-52864E70A0F2}" destId="{6563B982-0B3A-458D-9083-18852DDD5F6B}" srcOrd="2" destOrd="0" parTransId="{A249CBC5-DD46-498B-9292-2B2387DA2034}" sibTransId="{258E9DDF-E57E-4CA0-9D44-5E3187CEF4EC}"/>
    <dgm:cxn modelId="{8C8EB180-3D56-4216-B24E-01C2458E41B0}" type="presOf" srcId="{F9149208-B93E-4107-9764-502625BE6049}" destId="{53D4599F-CE59-4D34-8B70-A5D04B4CF10A}" srcOrd="0" destOrd="0" presId="urn:microsoft.com/office/officeart/2005/8/layout/vList2"/>
    <dgm:cxn modelId="{CBE94485-AFBD-48EF-A095-3869BF438E39}" type="presOf" srcId="{6563B982-0B3A-458D-9083-18852DDD5F6B}" destId="{DE26D6FB-FFA4-4604-BBC9-AE88E0345534}" srcOrd="0" destOrd="2" presId="urn:microsoft.com/office/officeart/2005/8/layout/vList2"/>
    <dgm:cxn modelId="{DDF98886-4ACE-4260-877D-7A86556F7BE1}" type="presOf" srcId="{0DAEAFDE-B2C9-4D2A-BF1C-1FC51E4F72EE}" destId="{9CB8BF81-87BC-4C82-9007-9589040EC405}" srcOrd="0" destOrd="0" presId="urn:microsoft.com/office/officeart/2005/8/layout/vList2"/>
    <dgm:cxn modelId="{760C4789-9ABB-48C1-BE6E-81A188EAAF26}" srcId="{0DAEAFDE-B2C9-4D2A-BF1C-1FC51E4F72EE}" destId="{A4AEB1B2-E45F-4896-AC42-0275FFCE490F}" srcOrd="3" destOrd="0" parTransId="{6FEABF5A-AE9C-4BF5-98A1-2C232507944B}" sibTransId="{0C00CF4E-591A-49C5-B9CC-4C4F7E691AE3}"/>
    <dgm:cxn modelId="{6E18258D-9E28-4BF7-BEFD-DA8E05E7990A}" srcId="{56D04EF6-CDFF-4CFE-9FB9-52864E70A0F2}" destId="{88147E3C-EC24-440F-9040-D78867A11732}" srcOrd="1" destOrd="0" parTransId="{F7674450-48D4-4305-A37C-100DD75B66F6}" sibTransId="{E7023BEE-E6EC-4112-A369-35749792F0D2}"/>
    <dgm:cxn modelId="{3381479D-E4F8-4B3D-BE93-9CAB8C9E33CA}" type="presOf" srcId="{5757CFBB-26C4-4AE5-86D7-8974625FA557}" destId="{36EE4FE7-6FDE-461C-9C5E-1DDAB868DE9C}" srcOrd="0" destOrd="0" presId="urn:microsoft.com/office/officeart/2005/8/layout/vList2"/>
    <dgm:cxn modelId="{661F50A6-EE15-4D43-BEAC-66EA43121D23}" type="presOf" srcId="{56D04EF6-CDFF-4CFE-9FB9-52864E70A0F2}" destId="{36B6D2F5-5466-477A-A745-611CCA16DC0B}" srcOrd="0" destOrd="0" presId="urn:microsoft.com/office/officeart/2005/8/layout/vList2"/>
    <dgm:cxn modelId="{713EEAB2-7AAE-4882-B871-7E68676051CA}" type="presOf" srcId="{EF384E0D-6CAF-40DF-A438-F6D2EDD21D3D}" destId="{DE26D6FB-FFA4-4604-BBC9-AE88E0345534}" srcOrd="0" destOrd="0" presId="urn:microsoft.com/office/officeart/2005/8/layout/vList2"/>
    <dgm:cxn modelId="{45ABF6CC-A398-46BE-A8BB-6D2F71A6E957}" type="presOf" srcId="{88147E3C-EC24-440F-9040-D78867A11732}" destId="{DE26D6FB-FFA4-4604-BBC9-AE88E0345534}" srcOrd="0" destOrd="1" presId="urn:microsoft.com/office/officeart/2005/8/layout/vList2"/>
    <dgm:cxn modelId="{F1BB8466-4363-448A-BF88-35744A4E5485}" type="presParOf" srcId="{9CB8BF81-87BC-4C82-9007-9589040EC405}" destId="{53D4599F-CE59-4D34-8B70-A5D04B4CF10A}" srcOrd="0" destOrd="0" presId="urn:microsoft.com/office/officeart/2005/8/layout/vList2"/>
    <dgm:cxn modelId="{37BDE80A-9159-40F2-B5BC-CB240A82FC83}" type="presParOf" srcId="{9CB8BF81-87BC-4C82-9007-9589040EC405}" destId="{A5813786-D8AF-4A0B-92FB-842DED8B5FBE}" srcOrd="1" destOrd="0" presId="urn:microsoft.com/office/officeart/2005/8/layout/vList2"/>
    <dgm:cxn modelId="{0147D87D-770A-445E-8998-10E85E7F7CF4}" type="presParOf" srcId="{9CB8BF81-87BC-4C82-9007-9589040EC405}" destId="{36B6D2F5-5466-477A-A745-611CCA16DC0B}" srcOrd="2" destOrd="0" presId="urn:microsoft.com/office/officeart/2005/8/layout/vList2"/>
    <dgm:cxn modelId="{208CD7F0-A54C-4C5A-B7D0-1E0EABA745D6}" type="presParOf" srcId="{9CB8BF81-87BC-4C82-9007-9589040EC405}" destId="{DE26D6FB-FFA4-4604-BBC9-AE88E0345534}" srcOrd="3" destOrd="0" presId="urn:microsoft.com/office/officeart/2005/8/layout/vList2"/>
    <dgm:cxn modelId="{E04F71AA-6CAA-4DFB-A572-49625DC3E736}" type="presParOf" srcId="{9CB8BF81-87BC-4C82-9007-9589040EC405}" destId="{36EE4FE7-6FDE-461C-9C5E-1DDAB868DE9C}" srcOrd="4" destOrd="0" presId="urn:microsoft.com/office/officeart/2005/8/layout/vList2"/>
    <dgm:cxn modelId="{04EC9984-B0BC-4BF5-BE64-B9F462F62F95}" type="presParOf" srcId="{9CB8BF81-87BC-4C82-9007-9589040EC405}" destId="{CC28DD39-99F8-4CE1-ADE9-F95FDB8B23B7}" srcOrd="5" destOrd="0" presId="urn:microsoft.com/office/officeart/2005/8/layout/vList2"/>
    <dgm:cxn modelId="{84A93B7E-1266-483B-9CAB-064054F37E0E}" type="presParOf" srcId="{9CB8BF81-87BC-4C82-9007-9589040EC405}" destId="{C2C1E6C8-006B-4ED4-9A5B-68D94068037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F42BD-FD6E-40B0-8204-264B2E41703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A67660-95C5-43A5-88C9-C890AC68012B}">
      <dgm:prSet/>
      <dgm:spPr/>
      <dgm:t>
        <a:bodyPr/>
        <a:lstStyle/>
        <a:p>
          <a:r>
            <a:rPr lang="es-ES"/>
            <a:t>Quitar peso al mercado marginal fomentando la contratación bilateral.</a:t>
          </a:r>
          <a:endParaRPr lang="en-US"/>
        </a:p>
      </dgm:t>
    </dgm:pt>
    <dgm:pt modelId="{56ACFF45-B1D3-4802-8987-398CCD37F46F}" type="parTrans" cxnId="{54AF9DE9-725C-4248-B035-A9F4A6B2E273}">
      <dgm:prSet/>
      <dgm:spPr/>
      <dgm:t>
        <a:bodyPr/>
        <a:lstStyle/>
        <a:p>
          <a:endParaRPr lang="en-US"/>
        </a:p>
      </dgm:t>
    </dgm:pt>
    <dgm:pt modelId="{C209D006-36CF-4BEE-A275-D6BE10C0D0B6}" type="sibTrans" cxnId="{54AF9DE9-725C-4248-B035-A9F4A6B2E273}">
      <dgm:prSet/>
      <dgm:spPr/>
      <dgm:t>
        <a:bodyPr/>
        <a:lstStyle/>
        <a:p>
          <a:endParaRPr lang="en-US"/>
        </a:p>
      </dgm:t>
    </dgm:pt>
    <dgm:pt modelId="{32F80001-7DE1-4D0C-A86B-4EBCC8497438}">
      <dgm:prSet/>
      <dgm:spPr/>
      <dgm:t>
        <a:bodyPr/>
        <a:lstStyle/>
        <a:p>
          <a:r>
            <a:rPr lang="es-ES"/>
            <a:t>Cambiar el mercado de energía por uno de capacidad.</a:t>
          </a:r>
          <a:endParaRPr lang="en-US"/>
        </a:p>
      </dgm:t>
    </dgm:pt>
    <dgm:pt modelId="{E4A1A2F0-03D9-446D-895D-943BD39D2604}" type="parTrans" cxnId="{FB4D4E86-C4B0-4907-8D0C-34CA11202BC3}">
      <dgm:prSet/>
      <dgm:spPr/>
      <dgm:t>
        <a:bodyPr/>
        <a:lstStyle/>
        <a:p>
          <a:endParaRPr lang="en-US"/>
        </a:p>
      </dgm:t>
    </dgm:pt>
    <dgm:pt modelId="{E1E797F0-D12C-403E-859E-F7667723D9E9}" type="sibTrans" cxnId="{FB4D4E86-C4B0-4907-8D0C-34CA11202BC3}">
      <dgm:prSet/>
      <dgm:spPr/>
      <dgm:t>
        <a:bodyPr/>
        <a:lstStyle/>
        <a:p>
          <a:endParaRPr lang="en-US"/>
        </a:p>
      </dgm:t>
    </dgm:pt>
    <dgm:pt modelId="{BF380992-6A6F-48E1-B015-8CEE81217720}">
      <dgm:prSet/>
      <dgm:spPr/>
      <dgm:t>
        <a:bodyPr/>
        <a:lstStyle/>
        <a:p>
          <a:r>
            <a:rPr lang="es-ES"/>
            <a:t>Enviar a PGE los costes de política social:</a:t>
          </a:r>
          <a:endParaRPr lang="en-US"/>
        </a:p>
      </dgm:t>
    </dgm:pt>
    <dgm:pt modelId="{7EF046D7-7F03-42FA-ADAA-1D122353C78B}" type="parTrans" cxnId="{122F41F1-AB65-4398-8188-91F94E99B4AC}">
      <dgm:prSet/>
      <dgm:spPr/>
      <dgm:t>
        <a:bodyPr/>
        <a:lstStyle/>
        <a:p>
          <a:endParaRPr lang="en-US"/>
        </a:p>
      </dgm:t>
    </dgm:pt>
    <dgm:pt modelId="{E10C9042-09BF-4CAF-9E49-D3E43F29AD19}" type="sibTrans" cxnId="{122F41F1-AB65-4398-8188-91F94E99B4AC}">
      <dgm:prSet/>
      <dgm:spPr/>
      <dgm:t>
        <a:bodyPr/>
        <a:lstStyle/>
        <a:p>
          <a:endParaRPr lang="en-US"/>
        </a:p>
      </dgm:t>
    </dgm:pt>
    <dgm:pt modelId="{7B23CD41-463E-452E-8A06-A0D9AF1D8D59}">
      <dgm:prSet/>
      <dgm:spPr/>
      <dgm:t>
        <a:bodyPr/>
        <a:lstStyle/>
        <a:p>
          <a:r>
            <a:rPr lang="es-ES"/>
            <a:t>Bono social.</a:t>
          </a:r>
          <a:endParaRPr lang="en-US"/>
        </a:p>
      </dgm:t>
    </dgm:pt>
    <dgm:pt modelId="{2840A399-26CE-41D0-9970-8425CE09A470}" type="parTrans" cxnId="{84BD2792-57E3-4A25-B5E3-C925C4131C5B}">
      <dgm:prSet/>
      <dgm:spPr/>
      <dgm:t>
        <a:bodyPr/>
        <a:lstStyle/>
        <a:p>
          <a:endParaRPr lang="en-US"/>
        </a:p>
      </dgm:t>
    </dgm:pt>
    <dgm:pt modelId="{6B25E8ED-120B-4BDC-8F83-D37C5487AA61}" type="sibTrans" cxnId="{84BD2792-57E3-4A25-B5E3-C925C4131C5B}">
      <dgm:prSet/>
      <dgm:spPr/>
      <dgm:t>
        <a:bodyPr/>
        <a:lstStyle/>
        <a:p>
          <a:endParaRPr lang="en-US"/>
        </a:p>
      </dgm:t>
    </dgm:pt>
    <dgm:pt modelId="{454586DA-E848-41A9-BAFD-3B20CC1FC34E}">
      <dgm:prSet/>
      <dgm:spPr/>
      <dgm:t>
        <a:bodyPr/>
        <a:lstStyle/>
        <a:p>
          <a:r>
            <a:rPr lang="es-ES"/>
            <a:t>Extra - peninsulares.</a:t>
          </a:r>
          <a:endParaRPr lang="en-US"/>
        </a:p>
      </dgm:t>
    </dgm:pt>
    <dgm:pt modelId="{83710893-6BB2-4A8E-A846-36175599E177}" type="parTrans" cxnId="{A8580A44-A609-4FD8-8B33-268C68B8BD8E}">
      <dgm:prSet/>
      <dgm:spPr/>
      <dgm:t>
        <a:bodyPr/>
        <a:lstStyle/>
        <a:p>
          <a:endParaRPr lang="en-US"/>
        </a:p>
      </dgm:t>
    </dgm:pt>
    <dgm:pt modelId="{C6B55547-7A53-472E-BA08-E83DA1D09A7E}" type="sibTrans" cxnId="{A8580A44-A609-4FD8-8B33-268C68B8BD8E}">
      <dgm:prSet/>
      <dgm:spPr/>
      <dgm:t>
        <a:bodyPr/>
        <a:lstStyle/>
        <a:p>
          <a:endParaRPr lang="en-US"/>
        </a:p>
      </dgm:t>
    </dgm:pt>
    <dgm:pt modelId="{5C458489-9CCF-4565-9E97-127F1BD804EA}">
      <dgm:prSet/>
      <dgm:spPr/>
      <dgm:t>
        <a:bodyPr/>
        <a:lstStyle/>
        <a:p>
          <a:r>
            <a:rPr lang="es-ES"/>
            <a:t>Reducir carga impositiva.</a:t>
          </a:r>
          <a:endParaRPr lang="en-US"/>
        </a:p>
      </dgm:t>
    </dgm:pt>
    <dgm:pt modelId="{A9D18EEA-3B0D-4267-A51D-962CF76247E7}" type="parTrans" cxnId="{0B9FBEA4-A758-41D1-B009-0B92D73C8CBA}">
      <dgm:prSet/>
      <dgm:spPr/>
      <dgm:t>
        <a:bodyPr/>
        <a:lstStyle/>
        <a:p>
          <a:endParaRPr lang="en-US"/>
        </a:p>
      </dgm:t>
    </dgm:pt>
    <dgm:pt modelId="{3E174BB5-1D3C-431F-B785-1798A73DC6DA}" type="sibTrans" cxnId="{0B9FBEA4-A758-41D1-B009-0B92D73C8CBA}">
      <dgm:prSet/>
      <dgm:spPr/>
      <dgm:t>
        <a:bodyPr/>
        <a:lstStyle/>
        <a:p>
          <a:endParaRPr lang="en-US"/>
        </a:p>
      </dgm:t>
    </dgm:pt>
    <dgm:pt modelId="{A439CEEA-5282-45CD-A128-D15EECB9C534}">
      <dgm:prSet/>
      <dgm:spPr/>
      <dgm:t>
        <a:bodyPr/>
        <a:lstStyle/>
        <a:p>
          <a:r>
            <a:rPr lang="es-ES"/>
            <a:t>Eliminar paulatinamente retribuciones específicas (subvenciones)</a:t>
          </a:r>
          <a:endParaRPr lang="en-US"/>
        </a:p>
      </dgm:t>
    </dgm:pt>
    <dgm:pt modelId="{6EAD3C71-FC4D-4911-84DB-29550A8A9A6A}" type="parTrans" cxnId="{04FD20D5-8AFB-4DD1-B3C7-DECD9291F389}">
      <dgm:prSet/>
      <dgm:spPr/>
      <dgm:t>
        <a:bodyPr/>
        <a:lstStyle/>
        <a:p>
          <a:endParaRPr lang="en-US"/>
        </a:p>
      </dgm:t>
    </dgm:pt>
    <dgm:pt modelId="{D646B47A-5C40-409F-9089-A9ED80BF6C12}" type="sibTrans" cxnId="{04FD20D5-8AFB-4DD1-B3C7-DECD9291F389}">
      <dgm:prSet/>
      <dgm:spPr/>
      <dgm:t>
        <a:bodyPr/>
        <a:lstStyle/>
        <a:p>
          <a:endParaRPr lang="en-US"/>
        </a:p>
      </dgm:t>
    </dgm:pt>
    <dgm:pt modelId="{F9C91A8A-2627-458A-B89C-58D0AAA48E6F}">
      <dgm:prSet/>
      <dgm:spPr/>
      <dgm:t>
        <a:bodyPr/>
        <a:lstStyle/>
        <a:p>
          <a:r>
            <a:rPr lang="es-ES"/>
            <a:t>Ajustar, mientras sea posible, las retribuciones reguladas.   </a:t>
          </a:r>
          <a:endParaRPr lang="en-US"/>
        </a:p>
      </dgm:t>
    </dgm:pt>
    <dgm:pt modelId="{3CF7893E-34D0-49F1-A47C-5B430AF7E72D}" type="parTrans" cxnId="{693D5E8E-42DD-4C4F-AA9B-1402896337FF}">
      <dgm:prSet/>
      <dgm:spPr/>
      <dgm:t>
        <a:bodyPr/>
        <a:lstStyle/>
        <a:p>
          <a:endParaRPr lang="en-US"/>
        </a:p>
      </dgm:t>
    </dgm:pt>
    <dgm:pt modelId="{C27FACB4-963B-45AF-9ABB-59E9CA6E3B34}" type="sibTrans" cxnId="{693D5E8E-42DD-4C4F-AA9B-1402896337FF}">
      <dgm:prSet/>
      <dgm:spPr/>
      <dgm:t>
        <a:bodyPr/>
        <a:lstStyle/>
        <a:p>
          <a:endParaRPr lang="en-US"/>
        </a:p>
      </dgm:t>
    </dgm:pt>
    <dgm:pt modelId="{6A240DD6-C47E-4220-9637-5542AD3DC9A3}" type="pres">
      <dgm:prSet presAssocID="{7B9F42BD-FD6E-40B0-8204-264B2E417038}" presName="linear" presStyleCnt="0">
        <dgm:presLayoutVars>
          <dgm:animLvl val="lvl"/>
          <dgm:resizeHandles val="exact"/>
        </dgm:presLayoutVars>
      </dgm:prSet>
      <dgm:spPr/>
    </dgm:pt>
    <dgm:pt modelId="{DE02872B-7FB6-4FAC-891A-AFA3F931CD95}" type="pres">
      <dgm:prSet presAssocID="{ADA67660-95C5-43A5-88C9-C890AC68012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B0BBC85-02AF-4402-B9B8-35852B749C49}" type="pres">
      <dgm:prSet presAssocID="{C209D006-36CF-4BEE-A275-D6BE10C0D0B6}" presName="spacer" presStyleCnt="0"/>
      <dgm:spPr/>
    </dgm:pt>
    <dgm:pt modelId="{E33AE226-0FA4-4BF0-AE37-E8F2DCA44729}" type="pres">
      <dgm:prSet presAssocID="{32F80001-7DE1-4D0C-A86B-4EBCC849743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18CC41E-2813-4F80-B594-2A797C9CFFE1}" type="pres">
      <dgm:prSet presAssocID="{E1E797F0-D12C-403E-859E-F7667723D9E9}" presName="spacer" presStyleCnt="0"/>
      <dgm:spPr/>
    </dgm:pt>
    <dgm:pt modelId="{C4274D7A-D78C-4E26-831E-F0BC53C100BA}" type="pres">
      <dgm:prSet presAssocID="{BF380992-6A6F-48E1-B015-8CEE8121772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85DDAC9-2711-4833-B517-47F2E9855BF6}" type="pres">
      <dgm:prSet presAssocID="{BF380992-6A6F-48E1-B015-8CEE81217720}" presName="childText" presStyleLbl="revTx" presStyleIdx="0" presStyleCnt="1">
        <dgm:presLayoutVars>
          <dgm:bulletEnabled val="1"/>
        </dgm:presLayoutVars>
      </dgm:prSet>
      <dgm:spPr/>
    </dgm:pt>
    <dgm:pt modelId="{CF42B270-3326-4D97-A5DA-CF0166144FFD}" type="pres">
      <dgm:prSet presAssocID="{5C458489-9CCF-4565-9E97-127F1BD804E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9F488FA-D653-4756-95C2-C54FA47F4DF8}" type="pres">
      <dgm:prSet presAssocID="{3E174BB5-1D3C-431F-B785-1798A73DC6DA}" presName="spacer" presStyleCnt="0"/>
      <dgm:spPr/>
    </dgm:pt>
    <dgm:pt modelId="{41B6D09B-E5D7-4784-8C0D-25ED959819A5}" type="pres">
      <dgm:prSet presAssocID="{A439CEEA-5282-45CD-A128-D15EECB9C53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25B0B85-FC03-44AB-8CA7-A1CCC82A3E67}" type="pres">
      <dgm:prSet presAssocID="{D646B47A-5C40-409F-9089-A9ED80BF6C12}" presName="spacer" presStyleCnt="0"/>
      <dgm:spPr/>
    </dgm:pt>
    <dgm:pt modelId="{7BE8A685-FC7B-4848-8919-482416F039F6}" type="pres">
      <dgm:prSet presAssocID="{F9C91A8A-2627-458A-B89C-58D0AAA48E6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2B40F14-B249-4E0A-A4F6-F919A352A65E}" type="presOf" srcId="{ADA67660-95C5-43A5-88C9-C890AC68012B}" destId="{DE02872B-7FB6-4FAC-891A-AFA3F931CD95}" srcOrd="0" destOrd="0" presId="urn:microsoft.com/office/officeart/2005/8/layout/vList2"/>
    <dgm:cxn modelId="{E17EBF24-2366-4F5E-9B70-39F16E828FA6}" type="presOf" srcId="{32F80001-7DE1-4D0C-A86B-4EBCC8497438}" destId="{E33AE226-0FA4-4BF0-AE37-E8F2DCA44729}" srcOrd="0" destOrd="0" presId="urn:microsoft.com/office/officeart/2005/8/layout/vList2"/>
    <dgm:cxn modelId="{C7E3253C-5008-47A0-91DB-F750C13F3201}" type="presOf" srcId="{A439CEEA-5282-45CD-A128-D15EECB9C534}" destId="{41B6D09B-E5D7-4784-8C0D-25ED959819A5}" srcOrd="0" destOrd="0" presId="urn:microsoft.com/office/officeart/2005/8/layout/vList2"/>
    <dgm:cxn modelId="{CE7CC461-6605-4E90-AB43-3574C45118F1}" type="presOf" srcId="{7B23CD41-463E-452E-8A06-A0D9AF1D8D59}" destId="{385DDAC9-2711-4833-B517-47F2E9855BF6}" srcOrd="0" destOrd="0" presId="urn:microsoft.com/office/officeart/2005/8/layout/vList2"/>
    <dgm:cxn modelId="{A8580A44-A609-4FD8-8B33-268C68B8BD8E}" srcId="{BF380992-6A6F-48E1-B015-8CEE81217720}" destId="{454586DA-E848-41A9-BAFD-3B20CC1FC34E}" srcOrd="1" destOrd="0" parTransId="{83710893-6BB2-4A8E-A846-36175599E177}" sibTransId="{C6B55547-7A53-472E-BA08-E83DA1D09A7E}"/>
    <dgm:cxn modelId="{C082E246-0A48-4702-97D1-C7DD81050F56}" type="presOf" srcId="{F9C91A8A-2627-458A-B89C-58D0AAA48E6F}" destId="{7BE8A685-FC7B-4848-8919-482416F039F6}" srcOrd="0" destOrd="0" presId="urn:microsoft.com/office/officeart/2005/8/layout/vList2"/>
    <dgm:cxn modelId="{FB4D4E86-C4B0-4907-8D0C-34CA11202BC3}" srcId="{7B9F42BD-FD6E-40B0-8204-264B2E417038}" destId="{32F80001-7DE1-4D0C-A86B-4EBCC8497438}" srcOrd="1" destOrd="0" parTransId="{E4A1A2F0-03D9-446D-895D-943BD39D2604}" sibTransId="{E1E797F0-D12C-403E-859E-F7667723D9E9}"/>
    <dgm:cxn modelId="{1F872E8B-DBDA-4D40-AF2D-81FA588CF816}" type="presOf" srcId="{454586DA-E848-41A9-BAFD-3B20CC1FC34E}" destId="{385DDAC9-2711-4833-B517-47F2E9855BF6}" srcOrd="0" destOrd="1" presId="urn:microsoft.com/office/officeart/2005/8/layout/vList2"/>
    <dgm:cxn modelId="{693D5E8E-42DD-4C4F-AA9B-1402896337FF}" srcId="{7B9F42BD-FD6E-40B0-8204-264B2E417038}" destId="{F9C91A8A-2627-458A-B89C-58D0AAA48E6F}" srcOrd="5" destOrd="0" parTransId="{3CF7893E-34D0-49F1-A47C-5B430AF7E72D}" sibTransId="{C27FACB4-963B-45AF-9ABB-59E9CA6E3B34}"/>
    <dgm:cxn modelId="{84BD2792-57E3-4A25-B5E3-C925C4131C5B}" srcId="{BF380992-6A6F-48E1-B015-8CEE81217720}" destId="{7B23CD41-463E-452E-8A06-A0D9AF1D8D59}" srcOrd="0" destOrd="0" parTransId="{2840A399-26CE-41D0-9970-8425CE09A470}" sibTransId="{6B25E8ED-120B-4BDC-8F83-D37C5487AA61}"/>
    <dgm:cxn modelId="{0B9FBEA4-A758-41D1-B009-0B92D73C8CBA}" srcId="{7B9F42BD-FD6E-40B0-8204-264B2E417038}" destId="{5C458489-9CCF-4565-9E97-127F1BD804EA}" srcOrd="3" destOrd="0" parTransId="{A9D18EEA-3B0D-4267-A51D-962CF76247E7}" sibTransId="{3E174BB5-1D3C-431F-B785-1798A73DC6DA}"/>
    <dgm:cxn modelId="{03F0E1AE-82B9-4838-953D-A84CA22E23CC}" type="presOf" srcId="{BF380992-6A6F-48E1-B015-8CEE81217720}" destId="{C4274D7A-D78C-4E26-831E-F0BC53C100BA}" srcOrd="0" destOrd="0" presId="urn:microsoft.com/office/officeart/2005/8/layout/vList2"/>
    <dgm:cxn modelId="{04FD20D5-8AFB-4DD1-B3C7-DECD9291F389}" srcId="{7B9F42BD-FD6E-40B0-8204-264B2E417038}" destId="{A439CEEA-5282-45CD-A128-D15EECB9C534}" srcOrd="4" destOrd="0" parTransId="{6EAD3C71-FC4D-4911-84DB-29550A8A9A6A}" sibTransId="{D646B47A-5C40-409F-9089-A9ED80BF6C12}"/>
    <dgm:cxn modelId="{10551FDA-7948-4D0F-9BD8-970AA62C1B0A}" type="presOf" srcId="{7B9F42BD-FD6E-40B0-8204-264B2E417038}" destId="{6A240DD6-C47E-4220-9637-5542AD3DC9A3}" srcOrd="0" destOrd="0" presId="urn:microsoft.com/office/officeart/2005/8/layout/vList2"/>
    <dgm:cxn modelId="{C52258E1-36DA-437E-8411-905AEC9D25E7}" type="presOf" srcId="{5C458489-9CCF-4565-9E97-127F1BD804EA}" destId="{CF42B270-3326-4D97-A5DA-CF0166144FFD}" srcOrd="0" destOrd="0" presId="urn:microsoft.com/office/officeart/2005/8/layout/vList2"/>
    <dgm:cxn modelId="{54AF9DE9-725C-4248-B035-A9F4A6B2E273}" srcId="{7B9F42BD-FD6E-40B0-8204-264B2E417038}" destId="{ADA67660-95C5-43A5-88C9-C890AC68012B}" srcOrd="0" destOrd="0" parTransId="{56ACFF45-B1D3-4802-8987-398CCD37F46F}" sibTransId="{C209D006-36CF-4BEE-A275-D6BE10C0D0B6}"/>
    <dgm:cxn modelId="{122F41F1-AB65-4398-8188-91F94E99B4AC}" srcId="{7B9F42BD-FD6E-40B0-8204-264B2E417038}" destId="{BF380992-6A6F-48E1-B015-8CEE81217720}" srcOrd="2" destOrd="0" parTransId="{7EF046D7-7F03-42FA-ADAA-1D122353C78B}" sibTransId="{E10C9042-09BF-4CAF-9E49-D3E43F29AD19}"/>
    <dgm:cxn modelId="{B6ADE894-666E-4A4E-B240-9055C70BF90D}" type="presParOf" srcId="{6A240DD6-C47E-4220-9637-5542AD3DC9A3}" destId="{DE02872B-7FB6-4FAC-891A-AFA3F931CD95}" srcOrd="0" destOrd="0" presId="urn:microsoft.com/office/officeart/2005/8/layout/vList2"/>
    <dgm:cxn modelId="{05214C48-8EE0-4D36-B810-75739D4E6E89}" type="presParOf" srcId="{6A240DD6-C47E-4220-9637-5542AD3DC9A3}" destId="{9B0BBC85-02AF-4402-B9B8-35852B749C49}" srcOrd="1" destOrd="0" presId="urn:microsoft.com/office/officeart/2005/8/layout/vList2"/>
    <dgm:cxn modelId="{BECBA70B-A552-49C4-8247-F26C86A8C8A8}" type="presParOf" srcId="{6A240DD6-C47E-4220-9637-5542AD3DC9A3}" destId="{E33AE226-0FA4-4BF0-AE37-E8F2DCA44729}" srcOrd="2" destOrd="0" presId="urn:microsoft.com/office/officeart/2005/8/layout/vList2"/>
    <dgm:cxn modelId="{16A55687-1B07-4F7F-903F-A99B529E615C}" type="presParOf" srcId="{6A240DD6-C47E-4220-9637-5542AD3DC9A3}" destId="{E18CC41E-2813-4F80-B594-2A797C9CFFE1}" srcOrd="3" destOrd="0" presId="urn:microsoft.com/office/officeart/2005/8/layout/vList2"/>
    <dgm:cxn modelId="{05662209-02F9-4E7F-BC29-9A55FFA9DDFC}" type="presParOf" srcId="{6A240DD6-C47E-4220-9637-5542AD3DC9A3}" destId="{C4274D7A-D78C-4E26-831E-F0BC53C100BA}" srcOrd="4" destOrd="0" presId="urn:microsoft.com/office/officeart/2005/8/layout/vList2"/>
    <dgm:cxn modelId="{A2E75B7B-0983-48D5-B808-7C12C4E8EA09}" type="presParOf" srcId="{6A240DD6-C47E-4220-9637-5542AD3DC9A3}" destId="{385DDAC9-2711-4833-B517-47F2E9855BF6}" srcOrd="5" destOrd="0" presId="urn:microsoft.com/office/officeart/2005/8/layout/vList2"/>
    <dgm:cxn modelId="{F2763FB7-6C53-452D-AB37-CFCE0429F2B4}" type="presParOf" srcId="{6A240DD6-C47E-4220-9637-5542AD3DC9A3}" destId="{CF42B270-3326-4D97-A5DA-CF0166144FFD}" srcOrd="6" destOrd="0" presId="urn:microsoft.com/office/officeart/2005/8/layout/vList2"/>
    <dgm:cxn modelId="{8A23CF8A-DF2C-4216-9893-24B5947627DA}" type="presParOf" srcId="{6A240DD6-C47E-4220-9637-5542AD3DC9A3}" destId="{E9F488FA-D653-4756-95C2-C54FA47F4DF8}" srcOrd="7" destOrd="0" presId="urn:microsoft.com/office/officeart/2005/8/layout/vList2"/>
    <dgm:cxn modelId="{CC2E0A24-998C-47C1-A667-5228ABF744F8}" type="presParOf" srcId="{6A240DD6-C47E-4220-9637-5542AD3DC9A3}" destId="{41B6D09B-E5D7-4784-8C0D-25ED959819A5}" srcOrd="8" destOrd="0" presId="urn:microsoft.com/office/officeart/2005/8/layout/vList2"/>
    <dgm:cxn modelId="{A78E498E-8591-4D44-8262-C0ADE8C9CAF0}" type="presParOf" srcId="{6A240DD6-C47E-4220-9637-5542AD3DC9A3}" destId="{A25B0B85-FC03-44AB-8CA7-A1CCC82A3E67}" srcOrd="9" destOrd="0" presId="urn:microsoft.com/office/officeart/2005/8/layout/vList2"/>
    <dgm:cxn modelId="{A09B34F5-DF8D-4967-9CAE-6262BA622A11}" type="presParOf" srcId="{6A240DD6-C47E-4220-9637-5542AD3DC9A3}" destId="{7BE8A685-FC7B-4848-8919-482416F039F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073C4D-39F5-4233-A128-BAD70C59AE1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266C20-7762-4618-9530-348F4A1ABFD6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Los sistemas de transporte están interconectados y funcionan con corriente alterna.</a:t>
          </a:r>
          <a:endParaRPr lang="en-US"/>
        </a:p>
      </dgm:t>
    </dgm:pt>
    <dgm:pt modelId="{1CD6A5E8-5264-4642-A011-21EA4CFC77A4}" type="parTrans" cxnId="{CC860B2C-3DDE-462C-BC35-90BF6938981E}">
      <dgm:prSet/>
      <dgm:spPr/>
      <dgm:t>
        <a:bodyPr/>
        <a:lstStyle/>
        <a:p>
          <a:endParaRPr lang="en-US"/>
        </a:p>
      </dgm:t>
    </dgm:pt>
    <dgm:pt modelId="{6649F2C6-671D-4ABC-9E9F-CAC4B357BF3D}" type="sibTrans" cxnId="{CC860B2C-3DDE-462C-BC35-90BF6938981E}">
      <dgm:prSet/>
      <dgm:spPr/>
      <dgm:t>
        <a:bodyPr/>
        <a:lstStyle/>
        <a:p>
          <a:endParaRPr lang="en-US"/>
        </a:p>
      </dgm:t>
    </dgm:pt>
    <dgm:pt modelId="{92239E33-74BE-4282-8FC1-4394B74B4C9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Los sistemas requieren estabilidad de frecuencia.</a:t>
          </a:r>
          <a:endParaRPr lang="en-US"/>
        </a:p>
      </dgm:t>
    </dgm:pt>
    <dgm:pt modelId="{7719B0C2-F3CA-4474-B3B6-3C7BB7B732CB}" type="parTrans" cxnId="{17FB70EA-372D-4FA0-BC30-A08A9E691040}">
      <dgm:prSet/>
      <dgm:spPr/>
      <dgm:t>
        <a:bodyPr/>
        <a:lstStyle/>
        <a:p>
          <a:endParaRPr lang="en-US"/>
        </a:p>
      </dgm:t>
    </dgm:pt>
    <dgm:pt modelId="{38524DAC-9487-4FB9-A7ED-173FE9552B2A}" type="sibTrans" cxnId="{17FB70EA-372D-4FA0-BC30-A08A9E691040}">
      <dgm:prSet/>
      <dgm:spPr/>
      <dgm:t>
        <a:bodyPr/>
        <a:lstStyle/>
        <a:p>
          <a:endParaRPr lang="en-US"/>
        </a:p>
      </dgm:t>
    </dgm:pt>
    <dgm:pt modelId="{FDAF1C1F-E0D9-4DD1-B624-94D190F113F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Sin suficiente estabilidad de frecuencia, los sistemas se vienen abajo.</a:t>
          </a:r>
          <a:endParaRPr lang="en-US"/>
        </a:p>
      </dgm:t>
    </dgm:pt>
    <dgm:pt modelId="{EA6E1E92-05D4-44A9-A5EC-8AE169517F67}" type="parTrans" cxnId="{07F6D104-E628-4350-B5EE-CA88DA290A78}">
      <dgm:prSet/>
      <dgm:spPr/>
      <dgm:t>
        <a:bodyPr/>
        <a:lstStyle/>
        <a:p>
          <a:endParaRPr lang="en-US"/>
        </a:p>
      </dgm:t>
    </dgm:pt>
    <dgm:pt modelId="{F61B9FCD-8DBC-4086-A5BA-EB33EF1748DA}" type="sibTrans" cxnId="{07F6D104-E628-4350-B5EE-CA88DA290A78}">
      <dgm:prSet/>
      <dgm:spPr/>
      <dgm:t>
        <a:bodyPr/>
        <a:lstStyle/>
        <a:p>
          <a:endParaRPr lang="en-US"/>
        </a:p>
      </dgm:t>
    </dgm:pt>
    <dgm:pt modelId="{CB05BD62-1CB1-4E2B-B251-BFF5E96CDAB6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La generación síncrona aporta inercia eléctrica y rapidez de respuesta. La asíncrona, no.</a:t>
          </a:r>
          <a:endParaRPr lang="en-US" dirty="0"/>
        </a:p>
      </dgm:t>
    </dgm:pt>
    <dgm:pt modelId="{0778D4DC-D5D0-4874-B87A-991429360E87}" type="parTrans" cxnId="{D9298E55-5932-4552-94D9-24822073A27E}">
      <dgm:prSet/>
      <dgm:spPr/>
      <dgm:t>
        <a:bodyPr/>
        <a:lstStyle/>
        <a:p>
          <a:endParaRPr lang="en-US"/>
        </a:p>
      </dgm:t>
    </dgm:pt>
    <dgm:pt modelId="{8BF954AB-358E-426F-877B-11090F4C0B1F}" type="sibTrans" cxnId="{D9298E55-5932-4552-94D9-24822073A27E}">
      <dgm:prSet/>
      <dgm:spPr/>
      <dgm:t>
        <a:bodyPr/>
        <a:lstStyle/>
        <a:p>
          <a:endParaRPr lang="en-US"/>
        </a:p>
      </dgm:t>
    </dgm:pt>
    <dgm:pt modelId="{AB990252-DEB8-4C44-9B25-33A6FC35277F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Un sistema con poca inercia tiene menos capacidad de respuesta a las variaciones de oferta y demanda.   </a:t>
          </a:r>
          <a:endParaRPr lang="en-US"/>
        </a:p>
      </dgm:t>
    </dgm:pt>
    <dgm:pt modelId="{7C21E5DA-EF33-4E19-B49B-5342CE7C6711}" type="parTrans" cxnId="{601A52C9-6A90-41F7-B887-6CE366E437EA}">
      <dgm:prSet/>
      <dgm:spPr/>
      <dgm:t>
        <a:bodyPr/>
        <a:lstStyle/>
        <a:p>
          <a:endParaRPr lang="en-US"/>
        </a:p>
      </dgm:t>
    </dgm:pt>
    <dgm:pt modelId="{E7066DA7-42D3-4380-84A8-5BB7B9F5C445}" type="sibTrans" cxnId="{601A52C9-6A90-41F7-B887-6CE366E437EA}">
      <dgm:prSet/>
      <dgm:spPr/>
      <dgm:t>
        <a:bodyPr/>
        <a:lstStyle/>
        <a:p>
          <a:endParaRPr lang="en-US"/>
        </a:p>
      </dgm:t>
    </dgm:pt>
    <dgm:pt modelId="{12C1950A-B22E-40CE-A3B2-159FB694892A}" type="pres">
      <dgm:prSet presAssocID="{93073C4D-39F5-4233-A128-BAD70C59AE1B}" presName="root" presStyleCnt="0">
        <dgm:presLayoutVars>
          <dgm:dir/>
          <dgm:resizeHandles val="exact"/>
        </dgm:presLayoutVars>
      </dgm:prSet>
      <dgm:spPr/>
    </dgm:pt>
    <dgm:pt modelId="{13474720-7A24-46DC-AFD2-EA8DE9E149C7}" type="pres">
      <dgm:prSet presAssocID="{2F266C20-7762-4618-9530-348F4A1ABFD6}" presName="compNode" presStyleCnt="0"/>
      <dgm:spPr/>
    </dgm:pt>
    <dgm:pt modelId="{DFD4CCDA-6743-49F9-A0C5-CD316008971B}" type="pres">
      <dgm:prSet presAssocID="{2F266C20-7762-4618-9530-348F4A1ABFD6}" presName="bgRect" presStyleLbl="bgShp" presStyleIdx="0" presStyleCnt="5"/>
      <dgm:spPr/>
    </dgm:pt>
    <dgm:pt modelId="{7701C963-EBE7-4DBB-A07F-10C52A679511}" type="pres">
      <dgm:prSet presAssocID="{2F266C20-7762-4618-9530-348F4A1ABFD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rre eléctrica con relleno sólido"/>
        </a:ext>
      </dgm:extLst>
    </dgm:pt>
    <dgm:pt modelId="{9EC8E166-3446-4E80-976B-7B81BBA3E50B}" type="pres">
      <dgm:prSet presAssocID="{2F266C20-7762-4618-9530-348F4A1ABFD6}" presName="spaceRect" presStyleCnt="0"/>
      <dgm:spPr/>
    </dgm:pt>
    <dgm:pt modelId="{DE6F99C4-0A10-4157-8943-BFEE80B27C1E}" type="pres">
      <dgm:prSet presAssocID="{2F266C20-7762-4618-9530-348F4A1ABFD6}" presName="parTx" presStyleLbl="revTx" presStyleIdx="0" presStyleCnt="5">
        <dgm:presLayoutVars>
          <dgm:chMax val="0"/>
          <dgm:chPref val="0"/>
        </dgm:presLayoutVars>
      </dgm:prSet>
      <dgm:spPr/>
    </dgm:pt>
    <dgm:pt modelId="{5B583ECD-8153-4287-A9C7-3BFB6184E222}" type="pres">
      <dgm:prSet presAssocID="{6649F2C6-671D-4ABC-9E9F-CAC4B357BF3D}" presName="sibTrans" presStyleCnt="0"/>
      <dgm:spPr/>
    </dgm:pt>
    <dgm:pt modelId="{8D4E58F5-6DDF-454F-B329-AF667E429F75}" type="pres">
      <dgm:prSet presAssocID="{92239E33-74BE-4282-8FC1-4394B74B4C9B}" presName="compNode" presStyleCnt="0"/>
      <dgm:spPr/>
    </dgm:pt>
    <dgm:pt modelId="{A5E94AFB-7E75-40A6-A089-FA6F2D390B0F}" type="pres">
      <dgm:prSet presAssocID="{92239E33-74BE-4282-8FC1-4394B74B4C9B}" presName="bgRect" presStyleLbl="bgShp" presStyleIdx="1" presStyleCnt="5"/>
      <dgm:spPr/>
    </dgm:pt>
    <dgm:pt modelId="{A67320E7-B988-4289-8E55-7DCC7CF5608D}" type="pres">
      <dgm:prSet presAssocID="{92239E33-74BE-4282-8FC1-4394B74B4C9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sconectado"/>
        </a:ext>
      </dgm:extLst>
    </dgm:pt>
    <dgm:pt modelId="{C8FD003A-784A-49C2-BEE3-4ACE5AEE25FD}" type="pres">
      <dgm:prSet presAssocID="{92239E33-74BE-4282-8FC1-4394B74B4C9B}" presName="spaceRect" presStyleCnt="0"/>
      <dgm:spPr/>
    </dgm:pt>
    <dgm:pt modelId="{D7312093-C31F-439A-8874-1D9500DAC90B}" type="pres">
      <dgm:prSet presAssocID="{92239E33-74BE-4282-8FC1-4394B74B4C9B}" presName="parTx" presStyleLbl="revTx" presStyleIdx="1" presStyleCnt="5">
        <dgm:presLayoutVars>
          <dgm:chMax val="0"/>
          <dgm:chPref val="0"/>
        </dgm:presLayoutVars>
      </dgm:prSet>
      <dgm:spPr/>
    </dgm:pt>
    <dgm:pt modelId="{FA33FA35-0923-4155-9D0F-E954DF166805}" type="pres">
      <dgm:prSet presAssocID="{38524DAC-9487-4FB9-A7ED-173FE9552B2A}" presName="sibTrans" presStyleCnt="0"/>
      <dgm:spPr/>
    </dgm:pt>
    <dgm:pt modelId="{0F3AC398-9BB6-4CB3-B333-3B2A191C5743}" type="pres">
      <dgm:prSet presAssocID="{FDAF1C1F-E0D9-4DD1-B624-94D190F113F1}" presName="compNode" presStyleCnt="0"/>
      <dgm:spPr/>
    </dgm:pt>
    <dgm:pt modelId="{B9DD88DF-DEAB-44E9-84D2-15D425FFCFEB}" type="pres">
      <dgm:prSet presAssocID="{FDAF1C1F-E0D9-4DD1-B624-94D190F113F1}" presName="bgRect" presStyleLbl="bgShp" presStyleIdx="2" presStyleCnt="5"/>
      <dgm:spPr/>
    </dgm:pt>
    <dgm:pt modelId="{44899C1B-D249-4F0B-8DB3-C5B8ED80A0A8}" type="pres">
      <dgm:prSet presAssocID="{FDAF1C1F-E0D9-4DD1-B624-94D190F113F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974A1F20-DFD6-433A-8491-B5E0660122B2}" type="pres">
      <dgm:prSet presAssocID="{FDAF1C1F-E0D9-4DD1-B624-94D190F113F1}" presName="spaceRect" presStyleCnt="0"/>
      <dgm:spPr/>
    </dgm:pt>
    <dgm:pt modelId="{EF6CF7F9-FBD2-44FB-9924-1AFC7E7F31A0}" type="pres">
      <dgm:prSet presAssocID="{FDAF1C1F-E0D9-4DD1-B624-94D190F113F1}" presName="parTx" presStyleLbl="revTx" presStyleIdx="2" presStyleCnt="5">
        <dgm:presLayoutVars>
          <dgm:chMax val="0"/>
          <dgm:chPref val="0"/>
        </dgm:presLayoutVars>
      </dgm:prSet>
      <dgm:spPr/>
    </dgm:pt>
    <dgm:pt modelId="{9003BE79-525A-4ABA-B850-B619294982AB}" type="pres">
      <dgm:prSet presAssocID="{F61B9FCD-8DBC-4086-A5BA-EB33EF1748DA}" presName="sibTrans" presStyleCnt="0"/>
      <dgm:spPr/>
    </dgm:pt>
    <dgm:pt modelId="{B320B774-9A02-460D-AC14-F2A49AB7815B}" type="pres">
      <dgm:prSet presAssocID="{CB05BD62-1CB1-4E2B-B251-BFF5E96CDAB6}" presName="compNode" presStyleCnt="0"/>
      <dgm:spPr/>
    </dgm:pt>
    <dgm:pt modelId="{2E4AE27C-42D3-48AB-A9D7-9A25F0C7866D}" type="pres">
      <dgm:prSet presAssocID="{CB05BD62-1CB1-4E2B-B251-BFF5E96CDAB6}" presName="bgRect" presStyleLbl="bgShp" presStyleIdx="3" presStyleCnt="5"/>
      <dgm:spPr/>
    </dgm:pt>
    <dgm:pt modelId="{8940873B-4758-44C3-BBF6-3B231CBA5C51}" type="pres">
      <dgm:prSet presAssocID="{CB05BD62-1CB1-4E2B-B251-BFF5E96CDAB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lante contorno"/>
        </a:ext>
      </dgm:extLst>
    </dgm:pt>
    <dgm:pt modelId="{BF885222-1FC0-49BC-8D2E-675AEF1C52EF}" type="pres">
      <dgm:prSet presAssocID="{CB05BD62-1CB1-4E2B-B251-BFF5E96CDAB6}" presName="spaceRect" presStyleCnt="0"/>
      <dgm:spPr/>
    </dgm:pt>
    <dgm:pt modelId="{D392A52A-FE47-4207-A174-2C8B25CEAE49}" type="pres">
      <dgm:prSet presAssocID="{CB05BD62-1CB1-4E2B-B251-BFF5E96CDAB6}" presName="parTx" presStyleLbl="revTx" presStyleIdx="3" presStyleCnt="5">
        <dgm:presLayoutVars>
          <dgm:chMax val="0"/>
          <dgm:chPref val="0"/>
        </dgm:presLayoutVars>
      </dgm:prSet>
      <dgm:spPr/>
    </dgm:pt>
    <dgm:pt modelId="{70C7A565-3594-4D44-8463-B029B78F292C}" type="pres">
      <dgm:prSet presAssocID="{8BF954AB-358E-426F-877B-11090F4C0B1F}" presName="sibTrans" presStyleCnt="0"/>
      <dgm:spPr/>
    </dgm:pt>
    <dgm:pt modelId="{BDB2022A-0F04-4B12-8282-92FEA9613A0C}" type="pres">
      <dgm:prSet presAssocID="{AB990252-DEB8-4C44-9B25-33A6FC35277F}" presName="compNode" presStyleCnt="0"/>
      <dgm:spPr/>
    </dgm:pt>
    <dgm:pt modelId="{0826F064-6696-4EE1-A04F-BED0413855CF}" type="pres">
      <dgm:prSet presAssocID="{AB990252-DEB8-4C44-9B25-33A6FC35277F}" presName="bgRect" presStyleLbl="bgShp" presStyleIdx="4" presStyleCnt="5"/>
      <dgm:spPr/>
    </dgm:pt>
    <dgm:pt modelId="{9110AFB6-8A2C-4F97-BC0D-B6B75CC87182}" type="pres">
      <dgm:prSet presAssocID="{AB990252-DEB8-4C44-9B25-33A6FC35277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2CA479E1-61A9-4689-BA3D-F0EB58E4AA1A}" type="pres">
      <dgm:prSet presAssocID="{AB990252-DEB8-4C44-9B25-33A6FC35277F}" presName="spaceRect" presStyleCnt="0"/>
      <dgm:spPr/>
    </dgm:pt>
    <dgm:pt modelId="{D63A0D67-4591-42DA-8AD7-F844F03FB3AA}" type="pres">
      <dgm:prSet presAssocID="{AB990252-DEB8-4C44-9B25-33A6FC35277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7F6D104-E628-4350-B5EE-CA88DA290A78}" srcId="{93073C4D-39F5-4233-A128-BAD70C59AE1B}" destId="{FDAF1C1F-E0D9-4DD1-B624-94D190F113F1}" srcOrd="2" destOrd="0" parTransId="{EA6E1E92-05D4-44A9-A5EC-8AE169517F67}" sibTransId="{F61B9FCD-8DBC-4086-A5BA-EB33EF1748DA}"/>
    <dgm:cxn modelId="{CC860B2C-3DDE-462C-BC35-90BF6938981E}" srcId="{93073C4D-39F5-4233-A128-BAD70C59AE1B}" destId="{2F266C20-7762-4618-9530-348F4A1ABFD6}" srcOrd="0" destOrd="0" parTransId="{1CD6A5E8-5264-4642-A011-21EA4CFC77A4}" sibTransId="{6649F2C6-671D-4ABC-9E9F-CAC4B357BF3D}"/>
    <dgm:cxn modelId="{83646A33-7E73-4A1D-8810-F43099B60466}" type="presOf" srcId="{93073C4D-39F5-4233-A128-BAD70C59AE1B}" destId="{12C1950A-B22E-40CE-A3B2-159FB694892A}" srcOrd="0" destOrd="0" presId="urn:microsoft.com/office/officeart/2018/2/layout/IconVerticalSolidList"/>
    <dgm:cxn modelId="{CF8DE837-72BE-40F2-8F69-D28E17633A94}" type="presOf" srcId="{FDAF1C1F-E0D9-4DD1-B624-94D190F113F1}" destId="{EF6CF7F9-FBD2-44FB-9924-1AFC7E7F31A0}" srcOrd="0" destOrd="0" presId="urn:microsoft.com/office/officeart/2018/2/layout/IconVerticalSolidList"/>
    <dgm:cxn modelId="{F8D1675B-D2C4-469C-997A-8088976B9172}" type="presOf" srcId="{CB05BD62-1CB1-4E2B-B251-BFF5E96CDAB6}" destId="{D392A52A-FE47-4207-A174-2C8B25CEAE49}" srcOrd="0" destOrd="0" presId="urn:microsoft.com/office/officeart/2018/2/layout/IconVerticalSolidList"/>
    <dgm:cxn modelId="{D9298E55-5932-4552-94D9-24822073A27E}" srcId="{93073C4D-39F5-4233-A128-BAD70C59AE1B}" destId="{CB05BD62-1CB1-4E2B-B251-BFF5E96CDAB6}" srcOrd="3" destOrd="0" parTransId="{0778D4DC-D5D0-4874-B87A-991429360E87}" sibTransId="{8BF954AB-358E-426F-877B-11090F4C0B1F}"/>
    <dgm:cxn modelId="{908EE8B3-2F14-4C04-8079-46CD30CF5107}" type="presOf" srcId="{92239E33-74BE-4282-8FC1-4394B74B4C9B}" destId="{D7312093-C31F-439A-8874-1D9500DAC90B}" srcOrd="0" destOrd="0" presId="urn:microsoft.com/office/officeart/2018/2/layout/IconVerticalSolidList"/>
    <dgm:cxn modelId="{601A52C9-6A90-41F7-B887-6CE366E437EA}" srcId="{93073C4D-39F5-4233-A128-BAD70C59AE1B}" destId="{AB990252-DEB8-4C44-9B25-33A6FC35277F}" srcOrd="4" destOrd="0" parTransId="{7C21E5DA-EF33-4E19-B49B-5342CE7C6711}" sibTransId="{E7066DA7-42D3-4380-84A8-5BB7B9F5C445}"/>
    <dgm:cxn modelId="{B8F15ACD-9225-4A47-9C28-CD5D119F6E7C}" type="presOf" srcId="{AB990252-DEB8-4C44-9B25-33A6FC35277F}" destId="{D63A0D67-4591-42DA-8AD7-F844F03FB3AA}" srcOrd="0" destOrd="0" presId="urn:microsoft.com/office/officeart/2018/2/layout/IconVerticalSolidList"/>
    <dgm:cxn modelId="{17FB70EA-372D-4FA0-BC30-A08A9E691040}" srcId="{93073C4D-39F5-4233-A128-BAD70C59AE1B}" destId="{92239E33-74BE-4282-8FC1-4394B74B4C9B}" srcOrd="1" destOrd="0" parTransId="{7719B0C2-F3CA-4474-B3B6-3C7BB7B732CB}" sibTransId="{38524DAC-9487-4FB9-A7ED-173FE9552B2A}"/>
    <dgm:cxn modelId="{47CCB2EB-AA49-42E7-939D-E3F40704ED16}" type="presOf" srcId="{2F266C20-7762-4618-9530-348F4A1ABFD6}" destId="{DE6F99C4-0A10-4157-8943-BFEE80B27C1E}" srcOrd="0" destOrd="0" presId="urn:microsoft.com/office/officeart/2018/2/layout/IconVerticalSolidList"/>
    <dgm:cxn modelId="{606190CB-55D8-4298-A5F9-CE1C9EC843FB}" type="presParOf" srcId="{12C1950A-B22E-40CE-A3B2-159FB694892A}" destId="{13474720-7A24-46DC-AFD2-EA8DE9E149C7}" srcOrd="0" destOrd="0" presId="urn:microsoft.com/office/officeart/2018/2/layout/IconVerticalSolidList"/>
    <dgm:cxn modelId="{E5C23708-8004-4FC4-816B-F34BEC15FB2B}" type="presParOf" srcId="{13474720-7A24-46DC-AFD2-EA8DE9E149C7}" destId="{DFD4CCDA-6743-49F9-A0C5-CD316008971B}" srcOrd="0" destOrd="0" presId="urn:microsoft.com/office/officeart/2018/2/layout/IconVerticalSolidList"/>
    <dgm:cxn modelId="{D6861F44-E754-4D9E-99E8-7B051DECBF14}" type="presParOf" srcId="{13474720-7A24-46DC-AFD2-EA8DE9E149C7}" destId="{7701C963-EBE7-4DBB-A07F-10C52A679511}" srcOrd="1" destOrd="0" presId="urn:microsoft.com/office/officeart/2018/2/layout/IconVerticalSolidList"/>
    <dgm:cxn modelId="{BE57984E-30A2-49E8-864D-0196D0C16EB6}" type="presParOf" srcId="{13474720-7A24-46DC-AFD2-EA8DE9E149C7}" destId="{9EC8E166-3446-4E80-976B-7B81BBA3E50B}" srcOrd="2" destOrd="0" presId="urn:microsoft.com/office/officeart/2018/2/layout/IconVerticalSolidList"/>
    <dgm:cxn modelId="{58650EBD-DDD6-4A6B-AD20-B42159CC2D55}" type="presParOf" srcId="{13474720-7A24-46DC-AFD2-EA8DE9E149C7}" destId="{DE6F99C4-0A10-4157-8943-BFEE80B27C1E}" srcOrd="3" destOrd="0" presId="urn:microsoft.com/office/officeart/2018/2/layout/IconVerticalSolidList"/>
    <dgm:cxn modelId="{3E6F4CA0-9468-46D4-B2FF-F2D62990077E}" type="presParOf" srcId="{12C1950A-B22E-40CE-A3B2-159FB694892A}" destId="{5B583ECD-8153-4287-A9C7-3BFB6184E222}" srcOrd="1" destOrd="0" presId="urn:microsoft.com/office/officeart/2018/2/layout/IconVerticalSolidList"/>
    <dgm:cxn modelId="{F5F75E77-D186-4B51-B06B-A2CC516D705A}" type="presParOf" srcId="{12C1950A-B22E-40CE-A3B2-159FB694892A}" destId="{8D4E58F5-6DDF-454F-B329-AF667E429F75}" srcOrd="2" destOrd="0" presId="urn:microsoft.com/office/officeart/2018/2/layout/IconVerticalSolidList"/>
    <dgm:cxn modelId="{3B77FEB6-4004-4459-B7D5-960C09C0DA56}" type="presParOf" srcId="{8D4E58F5-6DDF-454F-B329-AF667E429F75}" destId="{A5E94AFB-7E75-40A6-A089-FA6F2D390B0F}" srcOrd="0" destOrd="0" presId="urn:microsoft.com/office/officeart/2018/2/layout/IconVerticalSolidList"/>
    <dgm:cxn modelId="{DF886366-A156-4C0D-9994-9CB02DD9BF76}" type="presParOf" srcId="{8D4E58F5-6DDF-454F-B329-AF667E429F75}" destId="{A67320E7-B988-4289-8E55-7DCC7CF5608D}" srcOrd="1" destOrd="0" presId="urn:microsoft.com/office/officeart/2018/2/layout/IconVerticalSolidList"/>
    <dgm:cxn modelId="{3690702F-768A-4310-9FBB-57606D9355E4}" type="presParOf" srcId="{8D4E58F5-6DDF-454F-B329-AF667E429F75}" destId="{C8FD003A-784A-49C2-BEE3-4ACE5AEE25FD}" srcOrd="2" destOrd="0" presId="urn:microsoft.com/office/officeart/2018/2/layout/IconVerticalSolidList"/>
    <dgm:cxn modelId="{C0082DAC-223D-4F06-B2A8-1BC69BDA804D}" type="presParOf" srcId="{8D4E58F5-6DDF-454F-B329-AF667E429F75}" destId="{D7312093-C31F-439A-8874-1D9500DAC90B}" srcOrd="3" destOrd="0" presId="urn:microsoft.com/office/officeart/2018/2/layout/IconVerticalSolidList"/>
    <dgm:cxn modelId="{DBCA4FD2-635C-45AE-BBF1-9D8B6EA3B959}" type="presParOf" srcId="{12C1950A-B22E-40CE-A3B2-159FB694892A}" destId="{FA33FA35-0923-4155-9D0F-E954DF166805}" srcOrd="3" destOrd="0" presId="urn:microsoft.com/office/officeart/2018/2/layout/IconVerticalSolidList"/>
    <dgm:cxn modelId="{A20B1070-823D-484E-A631-E24BCFDAD190}" type="presParOf" srcId="{12C1950A-B22E-40CE-A3B2-159FB694892A}" destId="{0F3AC398-9BB6-4CB3-B333-3B2A191C5743}" srcOrd="4" destOrd="0" presId="urn:microsoft.com/office/officeart/2018/2/layout/IconVerticalSolidList"/>
    <dgm:cxn modelId="{0CDCB2C5-791F-4DA4-93D5-A433124B583A}" type="presParOf" srcId="{0F3AC398-9BB6-4CB3-B333-3B2A191C5743}" destId="{B9DD88DF-DEAB-44E9-84D2-15D425FFCFEB}" srcOrd="0" destOrd="0" presId="urn:microsoft.com/office/officeart/2018/2/layout/IconVerticalSolidList"/>
    <dgm:cxn modelId="{21012033-39D5-4528-8B61-BECF9840BC94}" type="presParOf" srcId="{0F3AC398-9BB6-4CB3-B333-3B2A191C5743}" destId="{44899C1B-D249-4F0B-8DB3-C5B8ED80A0A8}" srcOrd="1" destOrd="0" presId="urn:microsoft.com/office/officeart/2018/2/layout/IconVerticalSolidList"/>
    <dgm:cxn modelId="{19483C2A-FD3C-4381-9257-61FB0758115F}" type="presParOf" srcId="{0F3AC398-9BB6-4CB3-B333-3B2A191C5743}" destId="{974A1F20-DFD6-433A-8491-B5E0660122B2}" srcOrd="2" destOrd="0" presId="urn:microsoft.com/office/officeart/2018/2/layout/IconVerticalSolidList"/>
    <dgm:cxn modelId="{6329EFA1-C7E7-49D3-AA71-697D95EC90F0}" type="presParOf" srcId="{0F3AC398-9BB6-4CB3-B333-3B2A191C5743}" destId="{EF6CF7F9-FBD2-44FB-9924-1AFC7E7F31A0}" srcOrd="3" destOrd="0" presId="urn:microsoft.com/office/officeart/2018/2/layout/IconVerticalSolidList"/>
    <dgm:cxn modelId="{59528D57-AEFB-479E-857A-7BDA86E0A7B4}" type="presParOf" srcId="{12C1950A-B22E-40CE-A3B2-159FB694892A}" destId="{9003BE79-525A-4ABA-B850-B619294982AB}" srcOrd="5" destOrd="0" presId="urn:microsoft.com/office/officeart/2018/2/layout/IconVerticalSolidList"/>
    <dgm:cxn modelId="{0D27C408-334F-4D59-9731-14969AC1BE58}" type="presParOf" srcId="{12C1950A-B22E-40CE-A3B2-159FB694892A}" destId="{B320B774-9A02-460D-AC14-F2A49AB7815B}" srcOrd="6" destOrd="0" presId="urn:microsoft.com/office/officeart/2018/2/layout/IconVerticalSolidList"/>
    <dgm:cxn modelId="{EA80F357-FFF8-4A5F-8FAB-B53F5474D283}" type="presParOf" srcId="{B320B774-9A02-460D-AC14-F2A49AB7815B}" destId="{2E4AE27C-42D3-48AB-A9D7-9A25F0C7866D}" srcOrd="0" destOrd="0" presId="urn:microsoft.com/office/officeart/2018/2/layout/IconVerticalSolidList"/>
    <dgm:cxn modelId="{101BF9F1-1EC7-4C9A-82AF-638C003C43ED}" type="presParOf" srcId="{B320B774-9A02-460D-AC14-F2A49AB7815B}" destId="{8940873B-4758-44C3-BBF6-3B231CBA5C51}" srcOrd="1" destOrd="0" presId="urn:microsoft.com/office/officeart/2018/2/layout/IconVerticalSolidList"/>
    <dgm:cxn modelId="{77D64329-35BF-4988-A8EB-9830289197D6}" type="presParOf" srcId="{B320B774-9A02-460D-AC14-F2A49AB7815B}" destId="{BF885222-1FC0-49BC-8D2E-675AEF1C52EF}" srcOrd="2" destOrd="0" presId="urn:microsoft.com/office/officeart/2018/2/layout/IconVerticalSolidList"/>
    <dgm:cxn modelId="{7144BA9C-C639-40A8-9F0B-715ADCAB8D05}" type="presParOf" srcId="{B320B774-9A02-460D-AC14-F2A49AB7815B}" destId="{D392A52A-FE47-4207-A174-2C8B25CEAE49}" srcOrd="3" destOrd="0" presId="urn:microsoft.com/office/officeart/2018/2/layout/IconVerticalSolidList"/>
    <dgm:cxn modelId="{7A32A1BE-2DAA-4485-995D-F70C1B642360}" type="presParOf" srcId="{12C1950A-B22E-40CE-A3B2-159FB694892A}" destId="{70C7A565-3594-4D44-8463-B029B78F292C}" srcOrd="7" destOrd="0" presId="urn:microsoft.com/office/officeart/2018/2/layout/IconVerticalSolidList"/>
    <dgm:cxn modelId="{D32A076B-AA4F-4D23-9A34-5C7A4E6CEC2C}" type="presParOf" srcId="{12C1950A-B22E-40CE-A3B2-159FB694892A}" destId="{BDB2022A-0F04-4B12-8282-92FEA9613A0C}" srcOrd="8" destOrd="0" presId="urn:microsoft.com/office/officeart/2018/2/layout/IconVerticalSolidList"/>
    <dgm:cxn modelId="{1810E33B-47DF-4496-96AF-5607DAB20F3E}" type="presParOf" srcId="{BDB2022A-0F04-4B12-8282-92FEA9613A0C}" destId="{0826F064-6696-4EE1-A04F-BED0413855CF}" srcOrd="0" destOrd="0" presId="urn:microsoft.com/office/officeart/2018/2/layout/IconVerticalSolidList"/>
    <dgm:cxn modelId="{DAD99504-0E07-42B7-B8D1-C7057B1C4093}" type="presParOf" srcId="{BDB2022A-0F04-4B12-8282-92FEA9613A0C}" destId="{9110AFB6-8A2C-4F97-BC0D-B6B75CC87182}" srcOrd="1" destOrd="0" presId="urn:microsoft.com/office/officeart/2018/2/layout/IconVerticalSolidList"/>
    <dgm:cxn modelId="{7F4F138C-DCE6-493A-8488-44031F9914DD}" type="presParOf" srcId="{BDB2022A-0F04-4B12-8282-92FEA9613A0C}" destId="{2CA479E1-61A9-4689-BA3D-F0EB58E4AA1A}" srcOrd="2" destOrd="0" presId="urn:microsoft.com/office/officeart/2018/2/layout/IconVerticalSolidList"/>
    <dgm:cxn modelId="{170512EB-9282-4935-838A-570186F53479}" type="presParOf" srcId="{BDB2022A-0F04-4B12-8282-92FEA9613A0C}" destId="{D63A0D67-4591-42DA-8AD7-F844F03FB3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607AF4-157D-496C-B792-1A30ABAA96D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E69144-55A1-4F76-A1F2-2ADD171BD912}">
      <dgm:prSet/>
      <dgm:spPr/>
      <dgm:t>
        <a:bodyPr/>
        <a:lstStyle/>
        <a:p>
          <a:r>
            <a:rPr lang="es-ES" dirty="0"/>
            <a:t>REE es una empresa pública.</a:t>
          </a:r>
          <a:endParaRPr lang="en-US" dirty="0"/>
        </a:p>
      </dgm:t>
    </dgm:pt>
    <dgm:pt modelId="{ECB916FF-7910-4272-9C91-1CC1150B001F}" type="parTrans" cxnId="{BC0A282B-905D-4A56-96F6-3F86C70ECE50}">
      <dgm:prSet/>
      <dgm:spPr/>
      <dgm:t>
        <a:bodyPr/>
        <a:lstStyle/>
        <a:p>
          <a:endParaRPr lang="en-US"/>
        </a:p>
      </dgm:t>
    </dgm:pt>
    <dgm:pt modelId="{0CD87D9C-0888-494C-B6C3-167F4907D735}" type="sibTrans" cxnId="{BC0A282B-905D-4A56-96F6-3F86C70ECE50}">
      <dgm:prSet/>
      <dgm:spPr/>
      <dgm:t>
        <a:bodyPr/>
        <a:lstStyle/>
        <a:p>
          <a:endParaRPr lang="en-US"/>
        </a:p>
      </dgm:t>
    </dgm:pt>
    <dgm:pt modelId="{E9BE956E-170A-402C-B035-A69D55DB1E22}">
      <dgm:prSet/>
      <dgm:spPr/>
      <dgm:t>
        <a:bodyPr/>
        <a:lstStyle/>
        <a:p>
          <a:r>
            <a:rPr lang="es-ES" dirty="0"/>
            <a:t>REE planifica y establece las características de las instalaciones de generación.</a:t>
          </a:r>
          <a:endParaRPr lang="en-US" dirty="0"/>
        </a:p>
      </dgm:t>
    </dgm:pt>
    <dgm:pt modelId="{808E7FDC-2BA7-4D4E-8B9D-574EE7012071}" type="parTrans" cxnId="{EB55E129-C800-4C49-B73D-6694798A417D}">
      <dgm:prSet/>
      <dgm:spPr/>
      <dgm:t>
        <a:bodyPr/>
        <a:lstStyle/>
        <a:p>
          <a:endParaRPr lang="en-US"/>
        </a:p>
      </dgm:t>
    </dgm:pt>
    <dgm:pt modelId="{A95AC034-7DE7-45D2-8944-ACF893A984FD}" type="sibTrans" cxnId="{EB55E129-C800-4C49-B73D-6694798A417D}">
      <dgm:prSet/>
      <dgm:spPr/>
      <dgm:t>
        <a:bodyPr/>
        <a:lstStyle/>
        <a:p>
          <a:endParaRPr lang="en-US"/>
        </a:p>
      </dgm:t>
    </dgm:pt>
    <dgm:pt modelId="{3AC669E3-4A21-4041-9232-0D11E24BE0AB}">
      <dgm:prSet/>
      <dgm:spPr/>
      <dgm:t>
        <a:bodyPr/>
        <a:lstStyle/>
        <a:p>
          <a:r>
            <a:rPr lang="es-ES"/>
            <a:t>La Administración las inspecciona antes de permitir que entren en operación.</a:t>
          </a:r>
          <a:endParaRPr lang="en-US"/>
        </a:p>
      </dgm:t>
    </dgm:pt>
    <dgm:pt modelId="{BA46C555-193A-4908-A0AE-B44926866134}" type="parTrans" cxnId="{5C39B4A8-8081-4AC3-BD13-4D8C0C02DEF4}">
      <dgm:prSet/>
      <dgm:spPr/>
      <dgm:t>
        <a:bodyPr/>
        <a:lstStyle/>
        <a:p>
          <a:endParaRPr lang="en-US"/>
        </a:p>
      </dgm:t>
    </dgm:pt>
    <dgm:pt modelId="{732B281A-A637-47D1-B4A9-2F99A0F52F95}" type="sibTrans" cxnId="{5C39B4A8-8081-4AC3-BD13-4D8C0C02DEF4}">
      <dgm:prSet/>
      <dgm:spPr/>
      <dgm:t>
        <a:bodyPr/>
        <a:lstStyle/>
        <a:p>
          <a:endParaRPr lang="en-US"/>
        </a:p>
      </dgm:t>
    </dgm:pt>
    <dgm:pt modelId="{DA5B0748-4266-43BF-8316-CE2716749EA3}">
      <dgm:prSet/>
      <dgm:spPr/>
      <dgm:t>
        <a:bodyPr/>
        <a:lstStyle/>
        <a:p>
          <a:r>
            <a:rPr lang="es-ES" dirty="0"/>
            <a:t>El gestor de REE opera el Sistema con potestad absoluta.</a:t>
          </a:r>
          <a:endParaRPr lang="en-US" dirty="0"/>
        </a:p>
      </dgm:t>
    </dgm:pt>
    <dgm:pt modelId="{7D27D1C0-FA70-498F-B5E0-C8DE0118D8D7}" type="parTrans" cxnId="{798A7DB5-D42C-4DD3-9E5C-2CDE72C5C64B}">
      <dgm:prSet/>
      <dgm:spPr/>
      <dgm:t>
        <a:bodyPr/>
        <a:lstStyle/>
        <a:p>
          <a:endParaRPr lang="en-US"/>
        </a:p>
      </dgm:t>
    </dgm:pt>
    <dgm:pt modelId="{77B50D17-F829-415A-9DB6-F367AFC4A09B}" type="sibTrans" cxnId="{798A7DB5-D42C-4DD3-9E5C-2CDE72C5C64B}">
      <dgm:prSet/>
      <dgm:spPr/>
      <dgm:t>
        <a:bodyPr/>
        <a:lstStyle/>
        <a:p>
          <a:endParaRPr lang="en-US"/>
        </a:p>
      </dgm:t>
    </dgm:pt>
    <dgm:pt modelId="{039CAB8B-7994-4AB1-BD1C-C7A399DB101B}">
      <dgm:prSet/>
      <dgm:spPr/>
      <dgm:t>
        <a:bodyPr/>
        <a:lstStyle/>
        <a:p>
          <a:r>
            <a:rPr lang="es-ES"/>
            <a:t>El Sistema español tiene suficiente capacidad síncrona para atender toda la demanda (ojo, por el momento).  </a:t>
          </a:r>
          <a:endParaRPr lang="en-US"/>
        </a:p>
      </dgm:t>
    </dgm:pt>
    <dgm:pt modelId="{C66C6FF6-3682-405F-95E4-3855CA4399F7}" type="parTrans" cxnId="{60731DF0-58E6-479D-A104-1925D47A82D0}">
      <dgm:prSet/>
      <dgm:spPr/>
      <dgm:t>
        <a:bodyPr/>
        <a:lstStyle/>
        <a:p>
          <a:endParaRPr lang="en-US"/>
        </a:p>
      </dgm:t>
    </dgm:pt>
    <dgm:pt modelId="{4F8D1239-EBE2-4426-BF1E-EA774FF16D62}" type="sibTrans" cxnId="{60731DF0-58E6-479D-A104-1925D47A82D0}">
      <dgm:prSet/>
      <dgm:spPr/>
      <dgm:t>
        <a:bodyPr/>
        <a:lstStyle/>
        <a:p>
          <a:endParaRPr lang="en-US"/>
        </a:p>
      </dgm:t>
    </dgm:pt>
    <dgm:pt modelId="{25D25BE8-8119-4465-A786-693AF1AA15EB}">
      <dgm:prSet/>
      <dgm:spPr/>
      <dgm:t>
        <a:bodyPr/>
        <a:lstStyle/>
        <a:p>
          <a:r>
            <a:rPr lang="en-US"/>
            <a:t>La capacidad síncrona aporta estabilidad al Sistema. La asíncrona , no.</a:t>
          </a:r>
        </a:p>
      </dgm:t>
    </dgm:pt>
    <dgm:pt modelId="{41B0C431-CD6E-49AF-A9AA-1ABC85385167}" type="parTrans" cxnId="{7095A4EA-227F-4985-B6D9-3C4E112A3862}">
      <dgm:prSet/>
      <dgm:spPr/>
      <dgm:t>
        <a:bodyPr/>
        <a:lstStyle/>
        <a:p>
          <a:endParaRPr lang="es-ES"/>
        </a:p>
      </dgm:t>
    </dgm:pt>
    <dgm:pt modelId="{011C2AF2-8302-4C1D-A64F-D430C5EA3B80}" type="sibTrans" cxnId="{7095A4EA-227F-4985-B6D9-3C4E112A3862}">
      <dgm:prSet/>
      <dgm:spPr/>
      <dgm:t>
        <a:bodyPr/>
        <a:lstStyle/>
        <a:p>
          <a:endParaRPr lang="es-ES"/>
        </a:p>
      </dgm:t>
    </dgm:pt>
    <dgm:pt modelId="{02B9EC04-1524-438F-A244-1EDE1375BD14}" type="pres">
      <dgm:prSet presAssocID="{BE607AF4-157D-496C-B792-1A30ABAA96DD}" presName="linear" presStyleCnt="0">
        <dgm:presLayoutVars>
          <dgm:animLvl val="lvl"/>
          <dgm:resizeHandles val="exact"/>
        </dgm:presLayoutVars>
      </dgm:prSet>
      <dgm:spPr/>
    </dgm:pt>
    <dgm:pt modelId="{C6AC4935-B974-4454-BF1C-656B2A44896E}" type="pres">
      <dgm:prSet presAssocID="{21E69144-55A1-4F76-A1F2-2ADD171BD91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F5AB8D8-8295-40DD-8428-DE1A57829BE4}" type="pres">
      <dgm:prSet presAssocID="{0CD87D9C-0888-494C-B6C3-167F4907D735}" presName="spacer" presStyleCnt="0"/>
      <dgm:spPr/>
    </dgm:pt>
    <dgm:pt modelId="{500D4381-13C2-462D-8F38-794065ED2DB3}" type="pres">
      <dgm:prSet presAssocID="{E9BE956E-170A-402C-B035-A69D55DB1E2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30655A2-E274-4BF3-86EC-64D1AEA60882}" type="pres">
      <dgm:prSet presAssocID="{A95AC034-7DE7-45D2-8944-ACF893A984FD}" presName="spacer" presStyleCnt="0"/>
      <dgm:spPr/>
    </dgm:pt>
    <dgm:pt modelId="{FCD3610F-6908-497E-91F0-868C60C5F4B6}" type="pres">
      <dgm:prSet presAssocID="{3AC669E3-4A21-4041-9232-0D11E24BE0A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DBAB651-362C-41B2-ABD5-1C4530E61B37}" type="pres">
      <dgm:prSet presAssocID="{732B281A-A637-47D1-B4A9-2F99A0F52F95}" presName="spacer" presStyleCnt="0"/>
      <dgm:spPr/>
    </dgm:pt>
    <dgm:pt modelId="{870DCA77-73E4-41C8-AC44-9FF2E5E4169B}" type="pres">
      <dgm:prSet presAssocID="{DA5B0748-4266-43BF-8316-CE2716749EA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421E65D-1800-4432-A40D-073F6DAE4F3A}" type="pres">
      <dgm:prSet presAssocID="{77B50D17-F829-415A-9DB6-F367AFC4A09B}" presName="spacer" presStyleCnt="0"/>
      <dgm:spPr/>
    </dgm:pt>
    <dgm:pt modelId="{54965A35-E1B8-4759-9FC9-876B5BA82931}" type="pres">
      <dgm:prSet presAssocID="{25D25BE8-8119-4465-A786-693AF1AA15E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109E035-A5C8-45D4-AA30-2A712E8E1270}" type="pres">
      <dgm:prSet presAssocID="{011C2AF2-8302-4C1D-A64F-D430C5EA3B80}" presName="spacer" presStyleCnt="0"/>
      <dgm:spPr/>
    </dgm:pt>
    <dgm:pt modelId="{6624A67A-BE4B-4C79-AA7A-0130AFEAE21D}" type="pres">
      <dgm:prSet presAssocID="{039CAB8B-7994-4AB1-BD1C-C7A399DB101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3590F0A-49B7-4AFE-9CC6-037B514E7295}" type="presOf" srcId="{3AC669E3-4A21-4041-9232-0D11E24BE0AB}" destId="{FCD3610F-6908-497E-91F0-868C60C5F4B6}" srcOrd="0" destOrd="0" presId="urn:microsoft.com/office/officeart/2005/8/layout/vList2"/>
    <dgm:cxn modelId="{EB55E129-C800-4C49-B73D-6694798A417D}" srcId="{BE607AF4-157D-496C-B792-1A30ABAA96DD}" destId="{E9BE956E-170A-402C-B035-A69D55DB1E22}" srcOrd="1" destOrd="0" parTransId="{808E7FDC-2BA7-4D4E-8B9D-574EE7012071}" sibTransId="{A95AC034-7DE7-45D2-8944-ACF893A984FD}"/>
    <dgm:cxn modelId="{BC0A282B-905D-4A56-96F6-3F86C70ECE50}" srcId="{BE607AF4-157D-496C-B792-1A30ABAA96DD}" destId="{21E69144-55A1-4F76-A1F2-2ADD171BD912}" srcOrd="0" destOrd="0" parTransId="{ECB916FF-7910-4272-9C91-1CC1150B001F}" sibTransId="{0CD87D9C-0888-494C-B6C3-167F4907D735}"/>
    <dgm:cxn modelId="{9E01753F-37F2-4A98-AD20-29E2D15ACDB1}" type="presOf" srcId="{25D25BE8-8119-4465-A786-693AF1AA15EB}" destId="{54965A35-E1B8-4759-9FC9-876B5BA82931}" srcOrd="0" destOrd="0" presId="urn:microsoft.com/office/officeart/2005/8/layout/vList2"/>
    <dgm:cxn modelId="{2C316D4D-D6D9-4A57-AFD4-4717A5D134CC}" type="presOf" srcId="{BE607AF4-157D-496C-B792-1A30ABAA96DD}" destId="{02B9EC04-1524-438F-A244-1EDE1375BD14}" srcOrd="0" destOrd="0" presId="urn:microsoft.com/office/officeart/2005/8/layout/vList2"/>
    <dgm:cxn modelId="{AD3AAA7D-8D76-4C24-AC92-97A51680AC40}" type="presOf" srcId="{DA5B0748-4266-43BF-8316-CE2716749EA3}" destId="{870DCA77-73E4-41C8-AC44-9FF2E5E4169B}" srcOrd="0" destOrd="0" presId="urn:microsoft.com/office/officeart/2005/8/layout/vList2"/>
    <dgm:cxn modelId="{D0E62084-E539-4EFA-915B-D4F44EB81FE8}" type="presOf" srcId="{E9BE956E-170A-402C-B035-A69D55DB1E22}" destId="{500D4381-13C2-462D-8F38-794065ED2DB3}" srcOrd="0" destOrd="0" presId="urn:microsoft.com/office/officeart/2005/8/layout/vList2"/>
    <dgm:cxn modelId="{5C39B4A8-8081-4AC3-BD13-4D8C0C02DEF4}" srcId="{BE607AF4-157D-496C-B792-1A30ABAA96DD}" destId="{3AC669E3-4A21-4041-9232-0D11E24BE0AB}" srcOrd="2" destOrd="0" parTransId="{BA46C555-193A-4908-A0AE-B44926866134}" sibTransId="{732B281A-A637-47D1-B4A9-2F99A0F52F95}"/>
    <dgm:cxn modelId="{798A7DB5-D42C-4DD3-9E5C-2CDE72C5C64B}" srcId="{BE607AF4-157D-496C-B792-1A30ABAA96DD}" destId="{DA5B0748-4266-43BF-8316-CE2716749EA3}" srcOrd="3" destOrd="0" parTransId="{7D27D1C0-FA70-498F-B5E0-C8DE0118D8D7}" sibTransId="{77B50D17-F829-415A-9DB6-F367AFC4A09B}"/>
    <dgm:cxn modelId="{7AA6DDDF-D49E-40A1-BE67-96D3A3848D21}" type="presOf" srcId="{21E69144-55A1-4F76-A1F2-2ADD171BD912}" destId="{C6AC4935-B974-4454-BF1C-656B2A44896E}" srcOrd="0" destOrd="0" presId="urn:microsoft.com/office/officeart/2005/8/layout/vList2"/>
    <dgm:cxn modelId="{7095A4EA-227F-4985-B6D9-3C4E112A3862}" srcId="{BE607AF4-157D-496C-B792-1A30ABAA96DD}" destId="{25D25BE8-8119-4465-A786-693AF1AA15EB}" srcOrd="4" destOrd="0" parTransId="{41B0C431-CD6E-49AF-A9AA-1ABC85385167}" sibTransId="{011C2AF2-8302-4C1D-A64F-D430C5EA3B80}"/>
    <dgm:cxn modelId="{60731DF0-58E6-479D-A104-1925D47A82D0}" srcId="{BE607AF4-157D-496C-B792-1A30ABAA96DD}" destId="{039CAB8B-7994-4AB1-BD1C-C7A399DB101B}" srcOrd="5" destOrd="0" parTransId="{C66C6FF6-3682-405F-95E4-3855CA4399F7}" sibTransId="{4F8D1239-EBE2-4426-BF1E-EA774FF16D62}"/>
    <dgm:cxn modelId="{6623D2F0-8363-4A55-8660-994583251D10}" type="presOf" srcId="{039CAB8B-7994-4AB1-BD1C-C7A399DB101B}" destId="{6624A67A-BE4B-4C79-AA7A-0130AFEAE21D}" srcOrd="0" destOrd="0" presId="urn:microsoft.com/office/officeart/2005/8/layout/vList2"/>
    <dgm:cxn modelId="{A2DA1084-2CA0-44DE-9BFE-BBD4F7046987}" type="presParOf" srcId="{02B9EC04-1524-438F-A244-1EDE1375BD14}" destId="{C6AC4935-B974-4454-BF1C-656B2A44896E}" srcOrd="0" destOrd="0" presId="urn:microsoft.com/office/officeart/2005/8/layout/vList2"/>
    <dgm:cxn modelId="{045343A5-0500-462D-9C0B-8B0A42838FC1}" type="presParOf" srcId="{02B9EC04-1524-438F-A244-1EDE1375BD14}" destId="{BF5AB8D8-8295-40DD-8428-DE1A57829BE4}" srcOrd="1" destOrd="0" presId="urn:microsoft.com/office/officeart/2005/8/layout/vList2"/>
    <dgm:cxn modelId="{63FEDA2F-7AB6-4DB0-BE50-5AED118DE007}" type="presParOf" srcId="{02B9EC04-1524-438F-A244-1EDE1375BD14}" destId="{500D4381-13C2-462D-8F38-794065ED2DB3}" srcOrd="2" destOrd="0" presId="urn:microsoft.com/office/officeart/2005/8/layout/vList2"/>
    <dgm:cxn modelId="{6D7064C3-A13F-4953-96CB-2A7D9FFD32AC}" type="presParOf" srcId="{02B9EC04-1524-438F-A244-1EDE1375BD14}" destId="{930655A2-E274-4BF3-86EC-64D1AEA60882}" srcOrd="3" destOrd="0" presId="urn:microsoft.com/office/officeart/2005/8/layout/vList2"/>
    <dgm:cxn modelId="{F40C096E-C270-458F-8180-BB7090D0B0ED}" type="presParOf" srcId="{02B9EC04-1524-438F-A244-1EDE1375BD14}" destId="{FCD3610F-6908-497E-91F0-868C60C5F4B6}" srcOrd="4" destOrd="0" presId="urn:microsoft.com/office/officeart/2005/8/layout/vList2"/>
    <dgm:cxn modelId="{66C12952-DBC4-482D-A532-46BA5A5EAFA0}" type="presParOf" srcId="{02B9EC04-1524-438F-A244-1EDE1375BD14}" destId="{ADBAB651-362C-41B2-ABD5-1C4530E61B37}" srcOrd="5" destOrd="0" presId="urn:microsoft.com/office/officeart/2005/8/layout/vList2"/>
    <dgm:cxn modelId="{9AE21BA3-1D68-4C40-BE5C-3CEEAB1911A3}" type="presParOf" srcId="{02B9EC04-1524-438F-A244-1EDE1375BD14}" destId="{870DCA77-73E4-41C8-AC44-9FF2E5E4169B}" srcOrd="6" destOrd="0" presId="urn:microsoft.com/office/officeart/2005/8/layout/vList2"/>
    <dgm:cxn modelId="{BE4AF7D3-C19B-401A-844C-4C412E6F7BD4}" type="presParOf" srcId="{02B9EC04-1524-438F-A244-1EDE1375BD14}" destId="{A421E65D-1800-4432-A40D-073F6DAE4F3A}" srcOrd="7" destOrd="0" presId="urn:microsoft.com/office/officeart/2005/8/layout/vList2"/>
    <dgm:cxn modelId="{0E5C8279-7CFE-416A-9890-7E29625FEA48}" type="presParOf" srcId="{02B9EC04-1524-438F-A244-1EDE1375BD14}" destId="{54965A35-E1B8-4759-9FC9-876B5BA82931}" srcOrd="8" destOrd="0" presId="urn:microsoft.com/office/officeart/2005/8/layout/vList2"/>
    <dgm:cxn modelId="{AD4D272C-C012-4E4E-932D-F2F8B99F2832}" type="presParOf" srcId="{02B9EC04-1524-438F-A244-1EDE1375BD14}" destId="{2109E035-A5C8-45D4-AA30-2A712E8E1270}" srcOrd="9" destOrd="0" presId="urn:microsoft.com/office/officeart/2005/8/layout/vList2"/>
    <dgm:cxn modelId="{8B894A16-8EFC-4828-82EB-3F2937BF2447}" type="presParOf" srcId="{02B9EC04-1524-438F-A244-1EDE1375BD14}" destId="{6624A67A-BE4B-4C79-AA7A-0130AFEAE21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03747-3698-43D7-A565-10B9D54DC85F}">
      <dsp:nvSpPr>
        <dsp:cNvPr id="0" name=""/>
        <dsp:cNvSpPr/>
      </dsp:nvSpPr>
      <dsp:spPr>
        <a:xfrm>
          <a:off x="0" y="6217"/>
          <a:ext cx="6900512" cy="17567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/>
            <a:t>Universal</a:t>
          </a:r>
          <a:endParaRPr lang="en-US" sz="4400" kern="1200"/>
        </a:p>
      </dsp:txBody>
      <dsp:txXfrm>
        <a:off x="85758" y="91975"/>
        <a:ext cx="6728996" cy="1585239"/>
      </dsp:txXfrm>
    </dsp:sp>
    <dsp:sp modelId="{8FA5100F-A0A9-4B86-AECD-2ECA46C03003}">
      <dsp:nvSpPr>
        <dsp:cNvPr id="0" name=""/>
        <dsp:cNvSpPr/>
      </dsp:nvSpPr>
      <dsp:spPr>
        <a:xfrm>
          <a:off x="0" y="1889693"/>
          <a:ext cx="6900512" cy="1756755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Estabilidad</a:t>
          </a:r>
          <a:endParaRPr lang="en-US" sz="4400" kern="1200" dirty="0"/>
        </a:p>
      </dsp:txBody>
      <dsp:txXfrm>
        <a:off x="85758" y="1975451"/>
        <a:ext cx="6728996" cy="1585239"/>
      </dsp:txXfrm>
    </dsp:sp>
    <dsp:sp modelId="{10BFB555-30F7-42F3-8E82-40442484CB9E}">
      <dsp:nvSpPr>
        <dsp:cNvPr id="0" name=""/>
        <dsp:cNvSpPr/>
      </dsp:nvSpPr>
      <dsp:spPr>
        <a:xfrm>
          <a:off x="0" y="3773168"/>
          <a:ext cx="6900512" cy="1756755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/>
            <a:t>Dificultad de almacenamiento</a:t>
          </a:r>
          <a:endParaRPr lang="en-US" sz="4400" kern="1200"/>
        </a:p>
      </dsp:txBody>
      <dsp:txXfrm>
        <a:off x="85758" y="3858926"/>
        <a:ext cx="6728996" cy="1585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4599F-CE59-4D34-8B70-A5D04B4CF10A}">
      <dsp:nvSpPr>
        <dsp:cNvPr id="0" name=""/>
        <dsp:cNvSpPr/>
      </dsp:nvSpPr>
      <dsp:spPr>
        <a:xfrm>
          <a:off x="0" y="413080"/>
          <a:ext cx="9249507" cy="343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/>
            <a:t>El PVPC incluye de forma aditiva los siguientes conceptos:</a:t>
          </a:r>
          <a:endParaRPr lang="en-US" sz="1400" kern="1200"/>
        </a:p>
      </dsp:txBody>
      <dsp:txXfrm>
        <a:off x="16792" y="429872"/>
        <a:ext cx="9215923" cy="310396"/>
      </dsp:txXfrm>
    </dsp:sp>
    <dsp:sp modelId="{36B6D2F5-5466-477A-A745-611CCA16DC0B}">
      <dsp:nvSpPr>
        <dsp:cNvPr id="0" name=""/>
        <dsp:cNvSpPr/>
      </dsp:nvSpPr>
      <dsp:spPr>
        <a:xfrm>
          <a:off x="0" y="797381"/>
          <a:ext cx="9249507" cy="343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/>
            <a:t>El </a:t>
          </a:r>
          <a:r>
            <a:rPr lang="es-ES" sz="1400" b="1" i="0" kern="1200"/>
            <a:t>coste de producción de energía eléctrica</a:t>
          </a:r>
          <a:r>
            <a:rPr lang="es-ES" sz="1400" b="0" i="0" kern="1200"/>
            <a:t>, que se determina considerando:</a:t>
          </a:r>
          <a:endParaRPr lang="en-US" sz="1400" kern="1200"/>
        </a:p>
      </dsp:txBody>
      <dsp:txXfrm>
        <a:off x="16792" y="814173"/>
        <a:ext cx="9215923" cy="310396"/>
      </dsp:txXfrm>
    </dsp:sp>
    <dsp:sp modelId="{DE26D6FB-FFA4-4604-BBC9-AE88E0345534}">
      <dsp:nvSpPr>
        <dsp:cNvPr id="0" name=""/>
        <dsp:cNvSpPr/>
      </dsp:nvSpPr>
      <dsp:spPr>
        <a:xfrm>
          <a:off x="0" y="1141361"/>
          <a:ext cx="9249507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67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100" b="0" i="0" kern="1200"/>
            <a:t>El precio horario de los mercados diario e intradiario durante el período al que corresponda la facturación.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100" b="0" i="0" kern="1200"/>
            <a:t>El precio de una cesta de productos a plazo gestionados por OMIP, que incluye producto mensual, trimestral y anual, y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100" b="0" i="0" kern="1200"/>
            <a:t>Los costes de los servicios de ajuste del sistema.</a:t>
          </a:r>
          <a:endParaRPr lang="en-US" sz="1100" kern="1200"/>
        </a:p>
      </dsp:txBody>
      <dsp:txXfrm>
        <a:off x="0" y="1141361"/>
        <a:ext cx="9249507" cy="579600"/>
      </dsp:txXfrm>
    </dsp:sp>
    <dsp:sp modelId="{36EE4FE7-6FDE-461C-9C5E-1DDAB868DE9C}">
      <dsp:nvSpPr>
        <dsp:cNvPr id="0" name=""/>
        <dsp:cNvSpPr/>
      </dsp:nvSpPr>
      <dsp:spPr>
        <a:xfrm>
          <a:off x="0" y="1720960"/>
          <a:ext cx="9249507" cy="343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/>
            <a:t>Los </a:t>
          </a:r>
          <a:r>
            <a:rPr lang="es-ES" sz="1400" b="1" i="0" kern="1200"/>
            <a:t>peajes de acceso a la red</a:t>
          </a:r>
          <a:r>
            <a:rPr lang="es-ES" sz="1400" b="0" i="0" kern="1200"/>
            <a:t> y los </a:t>
          </a:r>
          <a:r>
            <a:rPr lang="es-ES" sz="1400" b="1" i="0" kern="1200"/>
            <a:t>cargos.</a:t>
          </a:r>
          <a:endParaRPr lang="en-US" sz="1400" kern="1200"/>
        </a:p>
      </dsp:txBody>
      <dsp:txXfrm>
        <a:off x="16792" y="1737752"/>
        <a:ext cx="9215923" cy="310396"/>
      </dsp:txXfrm>
    </dsp:sp>
    <dsp:sp modelId="{C2C1E6C8-006B-4ED4-9A5B-68D940680371}">
      <dsp:nvSpPr>
        <dsp:cNvPr id="0" name=""/>
        <dsp:cNvSpPr/>
      </dsp:nvSpPr>
      <dsp:spPr>
        <a:xfrm>
          <a:off x="0" y="2105260"/>
          <a:ext cx="9249507" cy="343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/>
            <a:t>El </a:t>
          </a:r>
          <a:r>
            <a:rPr lang="es-ES" sz="1400" b="1" i="0" kern="1200"/>
            <a:t>coste de comercialización</a:t>
          </a:r>
          <a:r>
            <a:rPr lang="es-ES" sz="1400" b="0" i="0" kern="1200"/>
            <a:t>, que incluye los costes de explotación y una retribución por el ejercicio de la actividad.</a:t>
          </a:r>
          <a:endParaRPr lang="en-US" sz="1400" kern="1200"/>
        </a:p>
      </dsp:txBody>
      <dsp:txXfrm>
        <a:off x="16792" y="2122052"/>
        <a:ext cx="9215923" cy="310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2872B-7FB6-4FAC-891A-AFA3F931CD95}">
      <dsp:nvSpPr>
        <dsp:cNvPr id="0" name=""/>
        <dsp:cNvSpPr/>
      </dsp:nvSpPr>
      <dsp:spPr>
        <a:xfrm>
          <a:off x="0" y="18398"/>
          <a:ext cx="6245265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Quitar peso al mercado marginal fomentando la contratación bilateral.</a:t>
          </a:r>
          <a:endParaRPr lang="en-US" sz="2000" kern="1200"/>
        </a:p>
      </dsp:txBody>
      <dsp:txXfrm>
        <a:off x="38838" y="57236"/>
        <a:ext cx="6167589" cy="717924"/>
      </dsp:txXfrm>
    </dsp:sp>
    <dsp:sp modelId="{E33AE226-0FA4-4BF0-AE37-E8F2DCA44729}">
      <dsp:nvSpPr>
        <dsp:cNvPr id="0" name=""/>
        <dsp:cNvSpPr/>
      </dsp:nvSpPr>
      <dsp:spPr>
        <a:xfrm>
          <a:off x="0" y="871598"/>
          <a:ext cx="6245265" cy="795600"/>
        </a:xfrm>
        <a:prstGeom prst="round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Cambiar el mercado de energía por uno de capacidad.</a:t>
          </a:r>
          <a:endParaRPr lang="en-US" sz="2000" kern="1200"/>
        </a:p>
      </dsp:txBody>
      <dsp:txXfrm>
        <a:off x="38838" y="910436"/>
        <a:ext cx="6167589" cy="717924"/>
      </dsp:txXfrm>
    </dsp:sp>
    <dsp:sp modelId="{C4274D7A-D78C-4E26-831E-F0BC53C100BA}">
      <dsp:nvSpPr>
        <dsp:cNvPr id="0" name=""/>
        <dsp:cNvSpPr/>
      </dsp:nvSpPr>
      <dsp:spPr>
        <a:xfrm>
          <a:off x="0" y="1724798"/>
          <a:ext cx="6245265" cy="795600"/>
        </a:xfrm>
        <a:prstGeom prst="round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Enviar a PGE los costes de política social:</a:t>
          </a:r>
          <a:endParaRPr lang="en-US" sz="2000" kern="1200"/>
        </a:p>
      </dsp:txBody>
      <dsp:txXfrm>
        <a:off x="38838" y="1763636"/>
        <a:ext cx="6167589" cy="717924"/>
      </dsp:txXfrm>
    </dsp:sp>
    <dsp:sp modelId="{385DDAC9-2711-4833-B517-47F2E9855BF6}">
      <dsp:nvSpPr>
        <dsp:cNvPr id="0" name=""/>
        <dsp:cNvSpPr/>
      </dsp:nvSpPr>
      <dsp:spPr>
        <a:xfrm>
          <a:off x="0" y="2520398"/>
          <a:ext cx="6245265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Bono social.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Extra - peninsulares.</a:t>
          </a:r>
          <a:endParaRPr lang="en-US" sz="1600" kern="1200"/>
        </a:p>
      </dsp:txBody>
      <dsp:txXfrm>
        <a:off x="0" y="2520398"/>
        <a:ext cx="6245265" cy="548550"/>
      </dsp:txXfrm>
    </dsp:sp>
    <dsp:sp modelId="{CF42B270-3326-4D97-A5DA-CF0166144FFD}">
      <dsp:nvSpPr>
        <dsp:cNvPr id="0" name=""/>
        <dsp:cNvSpPr/>
      </dsp:nvSpPr>
      <dsp:spPr>
        <a:xfrm>
          <a:off x="0" y="3068948"/>
          <a:ext cx="6245265" cy="795600"/>
        </a:xfrm>
        <a:prstGeom prst="round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Reducir carga impositiva.</a:t>
          </a:r>
          <a:endParaRPr lang="en-US" sz="2000" kern="1200"/>
        </a:p>
      </dsp:txBody>
      <dsp:txXfrm>
        <a:off x="38838" y="3107786"/>
        <a:ext cx="6167589" cy="717924"/>
      </dsp:txXfrm>
    </dsp:sp>
    <dsp:sp modelId="{41B6D09B-E5D7-4784-8C0D-25ED959819A5}">
      <dsp:nvSpPr>
        <dsp:cNvPr id="0" name=""/>
        <dsp:cNvSpPr/>
      </dsp:nvSpPr>
      <dsp:spPr>
        <a:xfrm>
          <a:off x="0" y="3922148"/>
          <a:ext cx="6245265" cy="795600"/>
        </a:xfrm>
        <a:prstGeom prst="round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Eliminar paulatinamente retribuciones específicas (subvenciones)</a:t>
          </a:r>
          <a:endParaRPr lang="en-US" sz="2000" kern="1200"/>
        </a:p>
      </dsp:txBody>
      <dsp:txXfrm>
        <a:off x="38838" y="3960986"/>
        <a:ext cx="6167589" cy="717924"/>
      </dsp:txXfrm>
    </dsp:sp>
    <dsp:sp modelId="{7BE8A685-FC7B-4848-8919-482416F039F6}">
      <dsp:nvSpPr>
        <dsp:cNvPr id="0" name=""/>
        <dsp:cNvSpPr/>
      </dsp:nvSpPr>
      <dsp:spPr>
        <a:xfrm>
          <a:off x="0" y="4775348"/>
          <a:ext cx="6245265" cy="79560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Ajustar, mientras sea posible, las retribuciones reguladas.   </a:t>
          </a:r>
          <a:endParaRPr lang="en-US" sz="2000" kern="1200"/>
        </a:p>
      </dsp:txBody>
      <dsp:txXfrm>
        <a:off x="38838" y="4814186"/>
        <a:ext cx="6167589" cy="717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4CCDA-6743-49F9-A0C5-CD316008971B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1C963-EBE7-4DBB-A07F-10C52A679511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F99C4-0A10-4157-8943-BFEE80B27C1E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Los sistemas de transporte están interconectados y funcionan con corriente alterna.</a:t>
          </a:r>
          <a:endParaRPr lang="en-US" sz="1800" kern="1200"/>
        </a:p>
      </dsp:txBody>
      <dsp:txXfrm>
        <a:off x="836323" y="3399"/>
        <a:ext cx="9679276" cy="724089"/>
      </dsp:txXfrm>
    </dsp:sp>
    <dsp:sp modelId="{A5E94AFB-7E75-40A6-A089-FA6F2D390B0F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320E7-B988-4289-8E55-7DCC7CF5608D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12093-C31F-439A-8874-1D9500DAC90B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Los sistemas requieren estabilidad de frecuencia.</a:t>
          </a:r>
          <a:endParaRPr lang="en-US" sz="1800" kern="1200"/>
        </a:p>
      </dsp:txBody>
      <dsp:txXfrm>
        <a:off x="836323" y="908511"/>
        <a:ext cx="9679276" cy="724089"/>
      </dsp:txXfrm>
    </dsp:sp>
    <dsp:sp modelId="{B9DD88DF-DEAB-44E9-84D2-15D425FFCFEB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99C1B-D249-4F0B-8DB3-C5B8ED80A0A8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CF7F9-FBD2-44FB-9924-1AFC7E7F31A0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Sin suficiente estabilidad de frecuencia, los sistemas se vienen abajo.</a:t>
          </a:r>
          <a:endParaRPr lang="en-US" sz="1800" kern="1200"/>
        </a:p>
      </dsp:txBody>
      <dsp:txXfrm>
        <a:off x="836323" y="1813624"/>
        <a:ext cx="9679276" cy="724089"/>
      </dsp:txXfrm>
    </dsp:sp>
    <dsp:sp modelId="{2E4AE27C-42D3-48AB-A9D7-9A25F0C7866D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0873B-4758-44C3-BBF6-3B231CBA5C51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2A52A-FE47-4207-A174-2C8B25CEAE49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 generación síncrona aporta inercia eléctrica y rapidez de respuesta. La asíncrona, no.</a:t>
          </a:r>
          <a:endParaRPr lang="en-US" sz="1800" kern="1200" dirty="0"/>
        </a:p>
      </dsp:txBody>
      <dsp:txXfrm>
        <a:off x="836323" y="2718736"/>
        <a:ext cx="9679276" cy="724089"/>
      </dsp:txXfrm>
    </dsp:sp>
    <dsp:sp modelId="{0826F064-6696-4EE1-A04F-BED0413855CF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0AFB6-8A2C-4F97-BC0D-B6B75CC87182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A0D67-4591-42DA-8AD7-F844F03FB3AA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Un sistema con poca inercia tiene menos capacidad de respuesta a las variaciones de oferta y demanda.   </a:t>
          </a:r>
          <a:endParaRPr lang="en-US" sz="1800" kern="1200"/>
        </a:p>
      </dsp:txBody>
      <dsp:txXfrm>
        <a:off x="836323" y="3623848"/>
        <a:ext cx="9679276" cy="724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C4935-B974-4454-BF1C-656B2A44896E}">
      <dsp:nvSpPr>
        <dsp:cNvPr id="0" name=""/>
        <dsp:cNvSpPr/>
      </dsp:nvSpPr>
      <dsp:spPr>
        <a:xfrm>
          <a:off x="0" y="382077"/>
          <a:ext cx="6245265" cy="7585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REE es una empresa pública.</a:t>
          </a:r>
          <a:endParaRPr lang="en-US" sz="1900" kern="1200" dirty="0"/>
        </a:p>
      </dsp:txBody>
      <dsp:txXfrm>
        <a:off x="37032" y="419109"/>
        <a:ext cx="6171201" cy="684534"/>
      </dsp:txXfrm>
    </dsp:sp>
    <dsp:sp modelId="{500D4381-13C2-462D-8F38-794065ED2DB3}">
      <dsp:nvSpPr>
        <dsp:cNvPr id="0" name=""/>
        <dsp:cNvSpPr/>
      </dsp:nvSpPr>
      <dsp:spPr>
        <a:xfrm>
          <a:off x="0" y="1195396"/>
          <a:ext cx="6245265" cy="758598"/>
        </a:xfrm>
        <a:prstGeom prst="round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REE planifica y establece las características de las instalaciones de generación.</a:t>
          </a:r>
          <a:endParaRPr lang="en-US" sz="1900" kern="1200" dirty="0"/>
        </a:p>
      </dsp:txBody>
      <dsp:txXfrm>
        <a:off x="37032" y="1232428"/>
        <a:ext cx="6171201" cy="684534"/>
      </dsp:txXfrm>
    </dsp:sp>
    <dsp:sp modelId="{FCD3610F-6908-497E-91F0-868C60C5F4B6}">
      <dsp:nvSpPr>
        <dsp:cNvPr id="0" name=""/>
        <dsp:cNvSpPr/>
      </dsp:nvSpPr>
      <dsp:spPr>
        <a:xfrm>
          <a:off x="0" y="2008714"/>
          <a:ext cx="6245265" cy="758598"/>
        </a:xfrm>
        <a:prstGeom prst="round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La Administración las inspecciona antes de permitir que entren en operación.</a:t>
          </a:r>
          <a:endParaRPr lang="en-US" sz="1900" kern="1200"/>
        </a:p>
      </dsp:txBody>
      <dsp:txXfrm>
        <a:off x="37032" y="2045746"/>
        <a:ext cx="6171201" cy="684534"/>
      </dsp:txXfrm>
    </dsp:sp>
    <dsp:sp modelId="{870DCA77-73E4-41C8-AC44-9FF2E5E4169B}">
      <dsp:nvSpPr>
        <dsp:cNvPr id="0" name=""/>
        <dsp:cNvSpPr/>
      </dsp:nvSpPr>
      <dsp:spPr>
        <a:xfrm>
          <a:off x="0" y="2822033"/>
          <a:ext cx="6245265" cy="758598"/>
        </a:xfrm>
        <a:prstGeom prst="round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El gestor de REE opera el Sistema con potestad absoluta.</a:t>
          </a:r>
          <a:endParaRPr lang="en-US" sz="1900" kern="1200" dirty="0"/>
        </a:p>
      </dsp:txBody>
      <dsp:txXfrm>
        <a:off x="37032" y="2859065"/>
        <a:ext cx="6171201" cy="684534"/>
      </dsp:txXfrm>
    </dsp:sp>
    <dsp:sp modelId="{54965A35-E1B8-4759-9FC9-876B5BA82931}">
      <dsp:nvSpPr>
        <dsp:cNvPr id="0" name=""/>
        <dsp:cNvSpPr/>
      </dsp:nvSpPr>
      <dsp:spPr>
        <a:xfrm>
          <a:off x="0" y="3635352"/>
          <a:ext cx="6245265" cy="758598"/>
        </a:xfrm>
        <a:prstGeom prst="round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 capacidad síncrona aporta estabilidad al Sistema. La asíncrona , no.</a:t>
          </a:r>
        </a:p>
      </dsp:txBody>
      <dsp:txXfrm>
        <a:off x="37032" y="3672384"/>
        <a:ext cx="6171201" cy="684534"/>
      </dsp:txXfrm>
    </dsp:sp>
    <dsp:sp modelId="{6624A67A-BE4B-4C79-AA7A-0130AFEAE21D}">
      <dsp:nvSpPr>
        <dsp:cNvPr id="0" name=""/>
        <dsp:cNvSpPr/>
      </dsp:nvSpPr>
      <dsp:spPr>
        <a:xfrm>
          <a:off x="0" y="4448671"/>
          <a:ext cx="6245265" cy="758598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El Sistema español tiene suficiente capacidad síncrona para atender toda la demanda (ojo, por el momento).  </a:t>
          </a:r>
          <a:endParaRPr lang="en-US" sz="1900" kern="1200"/>
        </a:p>
      </dsp:txBody>
      <dsp:txXfrm>
        <a:off x="37032" y="4485703"/>
        <a:ext cx="6171201" cy="684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888A8-4FED-44A1-8E71-95B48B961736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36479-71DA-44B3-AA90-1FA7FC85A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22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AF8A5-8F02-883D-427F-11A894224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A50A8E-9C5A-132D-86F0-C06239AF8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131275-9CC9-B144-1A28-6EAAE070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57CB37-4A27-6F6B-6D5C-E049737A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656512-04DE-B460-7A55-AFA1F326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92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8145B-B747-55CA-E3E6-B3D83C34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D22832-74AF-B1DB-28E5-E4E29330F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F9D8CB-B3A3-5150-9F39-5D70C729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8FC17-6F9C-A034-2F36-633541E0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625CCF-F1DF-546A-EA67-EEB63666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4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59B11E-7576-415E-E0B2-1620C67F2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63E3B3-9EAC-9616-B6DC-6BA1DE76D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02D277-8BAE-7059-E97E-FDE1080B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8901BF-35AA-5A82-1949-954E250B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A4D599-58E7-E176-B012-9F21E579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85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739A4-7BD4-15B6-0EC6-ABF03CCD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0FADA8-F6A1-DEBB-3A5C-5A25B5C5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5ACC6-E0D6-6779-3ED9-1726D29B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BE184C-792B-2CD5-6461-5EA00EBD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961095-9587-3DF4-631A-74D6A73A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ACE42-F869-5A1B-5B25-1E15AD03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BABE30-9F87-BD0B-14B0-9CEEC2698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434D01-457E-1D00-2261-47BEB22B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354AC-7950-DBAE-159C-EF64189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07C5E9-B7DE-B28E-F00E-3C7C5C88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02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0BCDD-ECAB-B9AA-34E9-90478BA9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EB2547-05BC-4C94-0062-629841C69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806F53-AC6D-B167-AA61-E2C0291AA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3F9D5E-27DB-8F0B-4C3E-7F007F2D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42A9E9-CF9C-3FD2-62BD-0E6DEB70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6C4E5A-5447-0394-C083-65137F06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70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C3E01-2534-5AE0-00DE-A542E5BE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AF61FD-5A11-799B-675B-3094D7D53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C5F744-06BE-ADF2-0F3A-0373B690B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E369E9-A0F8-2F91-AB4A-5D9BFDCC2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86D600-A190-2E19-2EC1-B607BACB8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944B3D-B40F-189F-8A7F-1308483B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4EB52F-72A4-FB55-42E0-74461F8D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A8CB15-0F5C-CC22-7DC9-CD992691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69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47F57-4698-D1B6-529A-FBCEE85C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6F38C6-740F-BE46-BA60-34E209D6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AA1EA2-BA5F-B1E8-FFAA-86D3F24D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CB3DFA-1093-9BCD-8A1B-037AA193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35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4A36BB-725E-DAF7-8BF9-22EC2213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261622-9A7A-FC75-9C4A-07953EA7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421DBE-19BB-36CF-5225-5FEDE062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65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C902E-2214-D5F8-C895-678BB61B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96656C-702D-A64F-B0D0-C4A650159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6D1EE3-66DA-6C55-F75C-58AD210A9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85015E-F765-CD5E-4DCF-64ECF031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8483E3-69B7-082F-91AD-F6408235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40AE69-6045-B3FF-EA03-BD305938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10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87FCD-354A-BD60-7A72-80AC121A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5945AB-8DAE-2A22-8E45-E84DD190C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CCF507-2721-84F8-DE6B-44AC24723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602FA2-E23E-8459-AC2D-8D5FC49D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21C8A3-824A-E110-6969-5F067C56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E75C5E-7260-B3A2-7CEE-ED80609A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54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9058977-9B7E-A08B-4BCB-2F9C79D2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303A5E-F21C-09B2-DBDA-6B1B78DCB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8A7C5-D47E-16DF-BCB9-56226859C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18F19-5E14-47CF-B8D6-1E07A6BC0756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809B7D-7055-BDD4-BFDE-46FEC035D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1B591-8FB9-2D84-77F0-84F9936E9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59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aloncheradelosrecuerdos.blogspot.com/2010/11/la-pantera-rosa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ecointeligencia.com/2014/06/guia-bombillas-de-bajo-consumo-3/" TargetMode="External"/><Relationship Id="rId7" Type="http://schemas.openxmlformats.org/officeDocument/2006/relationships/hyperlink" Target="https://elordenmundial.com/mapas-y-graficos/mapa-fisico-espan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ie.es/es/market-results" TargetMode="External"/><Relationship Id="rId2" Type="http://schemas.openxmlformats.org/officeDocument/2006/relationships/hyperlink" Target="http://www.ree.es/es/datosald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nosanorequetesano.blogspot.com/2012/05/el-centro-vital-del-alma.html" TargetMode="External"/><Relationship Id="rId5" Type="http://schemas.openxmlformats.org/officeDocument/2006/relationships/image" Target="../media/image28.jpg"/><Relationship Id="rId4" Type="http://schemas.openxmlformats.org/officeDocument/2006/relationships/hyperlink" Target="http://www.fundacionnaturgy.org/publicaci&#243;n/informe-2022-el-sector-el&#233;ctrico-espa&#241;ol-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41F73F-AFB2-2B4A-C052-48FB1453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Aproximación al sistema eléctrico español.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0C1F5BD-9307-4377-1671-48969E4E30BC}"/>
              </a:ext>
            </a:extLst>
          </p:cNvPr>
          <p:cNvSpPr txBox="1">
            <a:spLocks/>
          </p:cNvSpPr>
          <p:nvPr/>
        </p:nvSpPr>
        <p:spPr>
          <a:xfrm>
            <a:off x="890339" y="4636008"/>
            <a:ext cx="3734014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>
                <a:latin typeface="+mn-lt"/>
                <a:ea typeface="+mn-ea"/>
                <a:cs typeface="+mn-cs"/>
              </a:rPr>
              <a:t>Casino de Teruel. 19 de mayo de 2.025.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0A3002-35E8-C74E-BDBF-937370A05C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09" r="-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533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BEDDA-5F6D-0D29-54F4-C973EDCC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Primeras nociones sobre generación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B18221-923C-9382-2C6B-62A7F258BFB5}"/>
              </a:ext>
            </a:extLst>
          </p:cNvPr>
          <p:cNvSpPr txBox="1"/>
          <p:nvPr/>
        </p:nvSpPr>
        <p:spPr>
          <a:xfrm>
            <a:off x="1396093" y="1690688"/>
            <a:ext cx="9576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Hasta 2.002 actividad regulada. Regida por el «marco legal y estable»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 partir del 2.002, la remuneración proviene 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/>
              <a:t>Mercado diario y de ajustes.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/>
              <a:t>Contratos bilaterales entre generadores y consumidores.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Subvenciones (retribución específica).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Pagos de capacidad.</a:t>
            </a:r>
          </a:p>
        </p:txBody>
      </p:sp>
    </p:spTree>
    <p:extLst>
      <p:ext uri="{BB962C8B-B14F-4D97-AF65-F5344CB8AC3E}">
        <p14:creationId xmlns:p14="http://schemas.microsoft.com/office/powerpoint/2010/main" val="147934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D0271-7661-A096-EA57-7BC299A5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Un poco más sobre la generación eléctrica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251BCB5-07AA-D000-454C-283BDC91E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99334"/>
              </p:ext>
            </p:extLst>
          </p:nvPr>
        </p:nvGraphicFramePr>
        <p:xfrm>
          <a:off x="1166621" y="1996440"/>
          <a:ext cx="9540001" cy="3355257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1370047">
                  <a:extLst>
                    <a:ext uri="{9D8B030D-6E8A-4147-A177-3AD203B41FA5}">
                      <a16:colId xmlns:a16="http://schemas.microsoft.com/office/drawing/2014/main" val="380859802"/>
                    </a:ext>
                  </a:extLst>
                </a:gridCol>
                <a:gridCol w="1361659">
                  <a:extLst>
                    <a:ext uri="{9D8B030D-6E8A-4147-A177-3AD203B41FA5}">
                      <a16:colId xmlns:a16="http://schemas.microsoft.com/office/drawing/2014/main" val="1495853054"/>
                    </a:ext>
                  </a:extLst>
                </a:gridCol>
                <a:gridCol w="1361659">
                  <a:extLst>
                    <a:ext uri="{9D8B030D-6E8A-4147-A177-3AD203B41FA5}">
                      <a16:colId xmlns:a16="http://schemas.microsoft.com/office/drawing/2014/main" val="3438639755"/>
                    </a:ext>
                  </a:extLst>
                </a:gridCol>
                <a:gridCol w="1361659">
                  <a:extLst>
                    <a:ext uri="{9D8B030D-6E8A-4147-A177-3AD203B41FA5}">
                      <a16:colId xmlns:a16="http://schemas.microsoft.com/office/drawing/2014/main" val="2060732835"/>
                    </a:ext>
                  </a:extLst>
                </a:gridCol>
                <a:gridCol w="1350503">
                  <a:extLst>
                    <a:ext uri="{9D8B030D-6E8A-4147-A177-3AD203B41FA5}">
                      <a16:colId xmlns:a16="http://schemas.microsoft.com/office/drawing/2014/main" val="2606896104"/>
                    </a:ext>
                  </a:extLst>
                </a:gridCol>
                <a:gridCol w="1372815">
                  <a:extLst>
                    <a:ext uri="{9D8B030D-6E8A-4147-A177-3AD203B41FA5}">
                      <a16:colId xmlns:a16="http://schemas.microsoft.com/office/drawing/2014/main" val="3008355531"/>
                    </a:ext>
                  </a:extLst>
                </a:gridCol>
                <a:gridCol w="1361659">
                  <a:extLst>
                    <a:ext uri="{9D8B030D-6E8A-4147-A177-3AD203B41FA5}">
                      <a16:colId xmlns:a16="http://schemas.microsoft.com/office/drawing/2014/main" val="3033028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u="sng" dirty="0"/>
                        <a:t>Hidráulica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u="sng" dirty="0"/>
                        <a:t>Fotovoltaica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u="sng" dirty="0"/>
                        <a:t>Eólica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u="sng" dirty="0"/>
                        <a:t>Nuclear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u="sng" dirty="0"/>
                        <a:t>Térmica carbón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u="sng" dirty="0"/>
                        <a:t>C.Combinado/</a:t>
                      </a:r>
                    </a:p>
                    <a:p>
                      <a:pPr algn="ctr"/>
                      <a:r>
                        <a:rPr lang="es-ES" sz="1200" u="sng" dirty="0"/>
                        <a:t>Cogeneración.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40655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ES" sz="1200" u="sng" dirty="0"/>
                        <a:t>Impacto en territorio Ha /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10 - 90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¿?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0,05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0,25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0,015-0,02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5365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ES" sz="1200" u="sng" dirty="0"/>
                        <a:t>Emisiones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Sin emisiones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 emisiones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Sin emisiones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Sin emisiones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Con emisiones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Emisiones bajas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20286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ES" sz="1200" u="sng" dirty="0"/>
                        <a:t>Residuos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Sin residuos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¿?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Sin residuos</a:t>
                      </a:r>
                    </a:p>
                    <a:p>
                      <a:pPr algn="ctr"/>
                      <a:endParaRPr lang="es-ES" sz="14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Con residuos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Residuos bajos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Sin residuos</a:t>
                      </a:r>
                    </a:p>
                    <a:p>
                      <a:pPr algn="ctr"/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066927"/>
                  </a:ext>
                </a:extLst>
              </a:tr>
              <a:tr h="546537">
                <a:tc>
                  <a:txBody>
                    <a:bodyPr/>
                    <a:lstStyle/>
                    <a:p>
                      <a:pPr algn="ctr"/>
                      <a:r>
                        <a:rPr lang="es-ES" sz="1200" u="sng" dirty="0"/>
                        <a:t>Capacidad de gestión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Alta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Nula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Nula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Media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Muy Alta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Muy alta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7028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ES" sz="1200" u="sng" dirty="0"/>
                        <a:t>Independencia energética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Completa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Media alta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Completa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Media alta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Media</a:t>
                      </a:r>
                      <a:endParaRPr lang="es-E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Baja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0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52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995E5C-F2D3-988D-5791-9F7F51B7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704958"/>
            <a:ext cx="8662307" cy="554423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C06A08-ECCA-2DB7-622A-750040BB1409}"/>
              </a:ext>
            </a:extLst>
          </p:cNvPr>
          <p:cNvSpPr txBox="1"/>
          <p:nvPr/>
        </p:nvSpPr>
        <p:spPr>
          <a:xfrm>
            <a:off x="1191986" y="6384471"/>
            <a:ext cx="197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Fuente: </a:t>
            </a:r>
            <a:r>
              <a:rPr lang="es-ES" dirty="0" err="1"/>
              <a:t>emagister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013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3085A-60D9-0E5C-4C0A-81BFB8EB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22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Evolución de la Potencia instalada, GW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45B5008-3EF7-1D13-BAE1-1B49CF5C2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410054"/>
              </p:ext>
            </p:extLst>
          </p:nvPr>
        </p:nvGraphicFramePr>
        <p:xfrm>
          <a:off x="3759673" y="990600"/>
          <a:ext cx="4672653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1537160760"/>
                    </a:ext>
                  </a:extLst>
                </a:gridCol>
                <a:gridCol w="1041551">
                  <a:extLst>
                    <a:ext uri="{9D8B030D-6E8A-4147-A177-3AD203B41FA5}">
                      <a16:colId xmlns:a16="http://schemas.microsoft.com/office/drawing/2014/main" val="1804772564"/>
                    </a:ext>
                  </a:extLst>
                </a:gridCol>
                <a:gridCol w="1041551">
                  <a:extLst>
                    <a:ext uri="{9D8B030D-6E8A-4147-A177-3AD203B41FA5}">
                      <a16:colId xmlns:a16="http://schemas.microsoft.com/office/drawing/2014/main" val="3754062297"/>
                    </a:ext>
                  </a:extLst>
                </a:gridCol>
                <a:gridCol w="1041551">
                  <a:extLst>
                    <a:ext uri="{9D8B030D-6E8A-4147-A177-3AD203B41FA5}">
                      <a16:colId xmlns:a16="http://schemas.microsoft.com/office/drawing/2014/main" val="571354814"/>
                    </a:ext>
                  </a:extLst>
                </a:gridCol>
              </a:tblGrid>
              <a:tr h="238516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2.019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2.023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19/23 %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089012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Hidráulica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294629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Eólica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+16,4%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1163498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Fotovoltaica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+196,5%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4265102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Termosolar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051555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Otras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1,21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1,22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+5,3%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216358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Renovables extrape.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+65,1%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7350575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Renovables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55,1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77,4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+40,3%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636822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Nuclear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155686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Carbón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-64%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154854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Ciclos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26,3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6640909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Cogeneración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-1,7%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894256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Otros extrape.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325187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No renovables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51,5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45,1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-11,7%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6957111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Bombeo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697901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109,9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125,9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+14,5%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8690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8B772E2-D718-5DE3-5BB7-A83AD15FCEE5}"/>
              </a:ext>
            </a:extLst>
          </p:cNvPr>
          <p:cNvSpPr txBox="1"/>
          <p:nvPr/>
        </p:nvSpPr>
        <p:spPr>
          <a:xfrm>
            <a:off x="9135836" y="5935436"/>
            <a:ext cx="16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Red eléctrica española</a:t>
            </a:r>
          </a:p>
        </p:txBody>
      </p:sp>
    </p:spTree>
    <p:extLst>
      <p:ext uri="{BB962C8B-B14F-4D97-AF65-F5344CB8AC3E}">
        <p14:creationId xmlns:p14="http://schemas.microsoft.com/office/powerpoint/2010/main" val="255750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826E2-6D7C-59CD-668B-2052650C6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BC2B8-42BB-B780-4782-779C1A12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22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Evolución de la energía producida, TWh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7456220-B3C9-4B0E-71D4-6EE59AF94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845183"/>
              </p:ext>
            </p:extLst>
          </p:nvPr>
        </p:nvGraphicFramePr>
        <p:xfrm>
          <a:off x="3918857" y="1058636"/>
          <a:ext cx="4672653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1537160760"/>
                    </a:ext>
                  </a:extLst>
                </a:gridCol>
                <a:gridCol w="1041551">
                  <a:extLst>
                    <a:ext uri="{9D8B030D-6E8A-4147-A177-3AD203B41FA5}">
                      <a16:colId xmlns:a16="http://schemas.microsoft.com/office/drawing/2014/main" val="1804772564"/>
                    </a:ext>
                  </a:extLst>
                </a:gridCol>
                <a:gridCol w="1041551">
                  <a:extLst>
                    <a:ext uri="{9D8B030D-6E8A-4147-A177-3AD203B41FA5}">
                      <a16:colId xmlns:a16="http://schemas.microsoft.com/office/drawing/2014/main" val="3754062297"/>
                    </a:ext>
                  </a:extLst>
                </a:gridCol>
                <a:gridCol w="1041551">
                  <a:extLst>
                    <a:ext uri="{9D8B030D-6E8A-4147-A177-3AD203B41FA5}">
                      <a16:colId xmlns:a16="http://schemas.microsoft.com/office/drawing/2014/main" val="571354814"/>
                    </a:ext>
                  </a:extLst>
                </a:gridCol>
              </a:tblGrid>
              <a:tr h="261334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2.019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2.023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19/23 %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089012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Hidráulica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+2,4 %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294629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Eólica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61,3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+15,3%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1163498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Fotovoltaica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+314,7%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4265102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Termosolar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-9,1%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051555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Otras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-1,3%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216358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Renovables extrape.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+18,1%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7350575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Renovables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98,1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134,5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+37,1%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636822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Nuclear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55,8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54,3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-2,8%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155686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Carbón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-69,5%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154854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Ciclos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55,2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-16,6%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6640909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Cogeneración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-41,8%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894256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Otros extrape.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-21,3%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325187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No renovables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161,1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127,1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-21,1%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6957111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Bombeo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+215,6%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697901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260,8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266,8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+2,3%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8690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67F1D05-F45B-4660-E619-E01D84695414}"/>
              </a:ext>
            </a:extLst>
          </p:cNvPr>
          <p:cNvSpPr txBox="1"/>
          <p:nvPr/>
        </p:nvSpPr>
        <p:spPr>
          <a:xfrm>
            <a:off x="8025493" y="6090558"/>
            <a:ext cx="2751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Fuente: Red eléctrica española</a:t>
            </a:r>
          </a:p>
        </p:txBody>
      </p:sp>
    </p:spTree>
    <p:extLst>
      <p:ext uri="{BB962C8B-B14F-4D97-AF65-F5344CB8AC3E}">
        <p14:creationId xmlns:p14="http://schemas.microsoft.com/office/powerpoint/2010/main" val="943694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410ED-3F71-79E0-889F-AA3F38940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B5FA8-125D-4D3E-A1B5-E2A927F1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3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Coste de la generación en las principales tecnologías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9F4A13C-D3AD-59E4-8BF8-52540CC85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24171"/>
              </p:ext>
            </p:extLst>
          </p:nvPr>
        </p:nvGraphicFramePr>
        <p:xfrm>
          <a:off x="2032000" y="1859280"/>
          <a:ext cx="8128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1243786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756534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86760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05193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Grado de utilización</a:t>
                      </a:r>
                    </a:p>
                    <a:p>
                      <a:pPr algn="ctr"/>
                      <a:r>
                        <a:rPr lang="es-ES" dirty="0"/>
                        <a:t>2.023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Categoría de coste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Entorno de coste  €/MWh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9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Eólica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23,1%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Fijo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30 - 40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06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Fotovoltaica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16,6%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Fijo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30 - 40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18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Hidráulica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16,2%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Fijo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5 - 10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37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Nuclear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highlight>
                            <a:srgbClr val="FFFF00"/>
                          </a:highlight>
                        </a:rPr>
                        <a:t>87,1%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Fijo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45 - 55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072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Ciclo combinado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highlight>
                            <a:srgbClr val="FFFF00"/>
                          </a:highlight>
                        </a:rPr>
                        <a:t>18,3 %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 – 100*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20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24,19 %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75% Fijo, 25%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34 – 51**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1454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4BD3FE8-6A1D-B74E-C78A-6F311EFE315C}"/>
              </a:ext>
            </a:extLst>
          </p:cNvPr>
          <p:cNvSpPr txBox="1"/>
          <p:nvPr/>
        </p:nvSpPr>
        <p:spPr>
          <a:xfrm>
            <a:off x="1308588" y="5404076"/>
            <a:ext cx="957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*Coste del ciclo combinado: rendimiento 52%, impuesto  a la producción 7%; escenario A: 25 €/MWh, escenario B: 50 €/MWh</a:t>
            </a:r>
          </a:p>
          <a:p>
            <a:r>
              <a:rPr lang="es-ES" dirty="0"/>
              <a:t>** Ponderado a la energía producida por las tecnologías citadas</a:t>
            </a:r>
          </a:p>
        </p:txBody>
      </p:sp>
    </p:spTree>
    <p:extLst>
      <p:ext uri="{BB962C8B-B14F-4D97-AF65-F5344CB8AC3E}">
        <p14:creationId xmlns:p14="http://schemas.microsoft.com/office/powerpoint/2010/main" val="109471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EE3B6-5D1D-E580-3037-8681BC49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/>
              <a:t>Como funciona el mercado eléctrico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368D9A-70F7-6A86-B8EC-F36710BA99BE}"/>
              </a:ext>
            </a:extLst>
          </p:cNvPr>
          <p:cNvSpPr txBox="1"/>
          <p:nvPr/>
        </p:nvSpPr>
        <p:spPr>
          <a:xfrm>
            <a:off x="1354643" y="1787403"/>
            <a:ext cx="101890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Red Eléctrica publica la previsión de demanda del día siguiente.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OMIE realiza la subasta diaria.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Los generadores ofertan toda su energía en la subasta diaria hora a hora.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Para cuadrar oferta y demanda hay además subastas intradiarias (ajustes).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Precio marginalista: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/>
              <a:t>El precio más alto del generador que resulta casado aplica a toda la energía.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/>
              <a:t>Los contratos bilaterales son contratos por diferencias.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43039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0D2FA-29EC-D1D1-A478-86B6F2A9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Funcionamiento de los contratos bilaterales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FB45F9-BD78-1DC8-417E-491CEB81E345}"/>
              </a:ext>
            </a:extLst>
          </p:cNvPr>
          <p:cNvSpPr/>
          <p:nvPr/>
        </p:nvSpPr>
        <p:spPr>
          <a:xfrm>
            <a:off x="5095328" y="2143407"/>
            <a:ext cx="1361343" cy="1158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REE / OMIE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B5E825-CCF8-9F71-D7DD-20D2CFEDF0E0}"/>
              </a:ext>
            </a:extLst>
          </p:cNvPr>
          <p:cNvSpPr/>
          <p:nvPr/>
        </p:nvSpPr>
        <p:spPr>
          <a:xfrm>
            <a:off x="1950052" y="2143407"/>
            <a:ext cx="1361343" cy="1158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Productor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CD7669-E0D5-B16C-7DB8-65565206FA84}"/>
              </a:ext>
            </a:extLst>
          </p:cNvPr>
          <p:cNvSpPr/>
          <p:nvPr/>
        </p:nvSpPr>
        <p:spPr>
          <a:xfrm>
            <a:off x="8240604" y="2143407"/>
            <a:ext cx="1361343" cy="1158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Industrial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5416FAF-C802-EE2C-E4D5-B357B87017DC}"/>
              </a:ext>
            </a:extLst>
          </p:cNvPr>
          <p:cNvCxnSpPr/>
          <p:nvPr/>
        </p:nvCxnSpPr>
        <p:spPr>
          <a:xfrm>
            <a:off x="3666392" y="2505807"/>
            <a:ext cx="11166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E5D853D1-1314-AC44-787A-13AA3E4B4359}"/>
              </a:ext>
            </a:extLst>
          </p:cNvPr>
          <p:cNvCxnSpPr/>
          <p:nvPr/>
        </p:nvCxnSpPr>
        <p:spPr>
          <a:xfrm>
            <a:off x="6746631" y="2517530"/>
            <a:ext cx="11166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C84F67EE-14C6-975E-5C3D-D0AF2465BBB9}"/>
              </a:ext>
            </a:extLst>
          </p:cNvPr>
          <p:cNvCxnSpPr>
            <a:cxnSpLocks/>
          </p:cNvCxnSpPr>
          <p:nvPr/>
        </p:nvCxnSpPr>
        <p:spPr>
          <a:xfrm flipH="1">
            <a:off x="3666392" y="2842845"/>
            <a:ext cx="11166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2C77C5B-FB42-16C2-D359-37A02B635474}"/>
              </a:ext>
            </a:extLst>
          </p:cNvPr>
          <p:cNvSpPr txBox="1"/>
          <p:nvPr/>
        </p:nvSpPr>
        <p:spPr>
          <a:xfrm>
            <a:off x="4115345" y="2964332"/>
            <a:ext cx="33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6450AF4-D16A-08F1-488F-7A7BDA4D1168}"/>
              </a:ext>
            </a:extLst>
          </p:cNvPr>
          <p:cNvCxnSpPr/>
          <p:nvPr/>
        </p:nvCxnSpPr>
        <p:spPr>
          <a:xfrm flipH="1">
            <a:off x="2630723" y="4070838"/>
            <a:ext cx="629055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910012EE-E2D0-8579-5BBD-DA3D02C84D36}"/>
              </a:ext>
            </a:extLst>
          </p:cNvPr>
          <p:cNvCxnSpPr/>
          <p:nvPr/>
        </p:nvCxnSpPr>
        <p:spPr>
          <a:xfrm flipV="1">
            <a:off x="2630723" y="3490546"/>
            <a:ext cx="0" cy="5802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AAA56575-0C89-69AE-0465-73368E08CF8E}"/>
              </a:ext>
            </a:extLst>
          </p:cNvPr>
          <p:cNvCxnSpPr/>
          <p:nvPr/>
        </p:nvCxnSpPr>
        <p:spPr>
          <a:xfrm flipV="1">
            <a:off x="8921275" y="3490546"/>
            <a:ext cx="0" cy="5802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FE503F1-F78E-FBAE-7E47-4EA91BBC3634}"/>
              </a:ext>
            </a:extLst>
          </p:cNvPr>
          <p:cNvSpPr txBox="1"/>
          <p:nvPr/>
        </p:nvSpPr>
        <p:spPr>
          <a:xfrm>
            <a:off x="5512229" y="3430980"/>
            <a:ext cx="52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P´</a:t>
            </a: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DE0DE24A-5297-B494-9109-9EBBEF725FE9}"/>
              </a:ext>
            </a:extLst>
          </p:cNvPr>
          <p:cNvCxnSpPr>
            <a:cxnSpLocks/>
          </p:cNvCxnSpPr>
          <p:nvPr/>
        </p:nvCxnSpPr>
        <p:spPr>
          <a:xfrm flipH="1">
            <a:off x="6746630" y="2822328"/>
            <a:ext cx="11166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86133CB-C92C-1AA6-59E7-9BF1D06C59C0}"/>
              </a:ext>
            </a:extLst>
          </p:cNvPr>
          <p:cNvSpPr txBox="1"/>
          <p:nvPr/>
        </p:nvSpPr>
        <p:spPr>
          <a:xfrm>
            <a:off x="7181856" y="2964332"/>
            <a:ext cx="33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42325C8-04C2-BE88-3FD2-FBC3864968ED}"/>
              </a:ext>
            </a:extLst>
          </p:cNvPr>
          <p:cNvSpPr txBox="1"/>
          <p:nvPr/>
        </p:nvSpPr>
        <p:spPr>
          <a:xfrm>
            <a:off x="1815064" y="4545023"/>
            <a:ext cx="8449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industrial ha pactado con el productor un precio P´ y el precio de mercado es P:</a:t>
            </a:r>
          </a:p>
          <a:p>
            <a:r>
              <a:rPr lang="es-ES" dirty="0"/>
              <a:t>Si P´&gt; P el industrial paga al productor la diferencia P´- P</a:t>
            </a:r>
          </a:p>
          <a:p>
            <a:r>
              <a:rPr lang="es-ES" dirty="0"/>
              <a:t>Si P  &gt; P´el productor paga al industrial la diferencia P – P´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16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02623-E1B0-0B7C-E13B-8B8543E7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Una curva de demanda, sábado 4 de enero a las 11h. Fuente: REE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C9503D-ADA0-8F6C-7252-5169FBFA4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28" y="1194644"/>
            <a:ext cx="10515600" cy="52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82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6A5E3B-FD21-508A-55C3-B6C173A74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17" y="878437"/>
            <a:ext cx="5620966" cy="562096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11C618-4C93-F83D-8DAF-443479EC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965" y="0"/>
            <a:ext cx="7998069" cy="1325563"/>
          </a:xfrm>
        </p:spPr>
        <p:txBody>
          <a:bodyPr/>
          <a:lstStyle/>
          <a:p>
            <a:r>
              <a:rPr lang="es-ES" dirty="0"/>
              <a:t>Cobertura de la demanda máxima</a:t>
            </a: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C5FCECE6-A704-AAE8-A89D-83CDB6630764}"/>
              </a:ext>
            </a:extLst>
          </p:cNvPr>
          <p:cNvSpPr/>
          <p:nvPr/>
        </p:nvSpPr>
        <p:spPr>
          <a:xfrm rot="10800000">
            <a:off x="7350369" y="4947993"/>
            <a:ext cx="123093" cy="3780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CB3F7E-D032-9481-C5BC-203FCDAB0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2" y="4923692"/>
            <a:ext cx="176799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7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E87C5C-3B8B-81C0-5CAA-F581F390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Características básicas del suministro eléctrico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41CF563-120B-7C55-CE25-5313BCF7B9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6800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13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17B6DD9-FC03-82E6-44BF-30262EE4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65" y="661480"/>
            <a:ext cx="10189075" cy="566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8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A9C749-975B-D09B-1353-CED0F152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421" y="460352"/>
            <a:ext cx="9416375" cy="60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8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9F6EB4D-2B23-6D27-1DE0-320DEBEC0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671208"/>
            <a:ext cx="9688424" cy="53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9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91FC13-965E-7C13-A742-949E8E4E2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25" y="881419"/>
            <a:ext cx="8910536" cy="569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B099F-D9F4-DEE4-69A0-95B53BD8F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D7C84-589C-75CD-02D7-8C78BAC5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365125"/>
            <a:ext cx="1105193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«</a:t>
            </a:r>
            <a:r>
              <a:rPr lang="es-ES" i="1" dirty="0"/>
              <a:t>Corrigiendo»</a:t>
            </a:r>
            <a:r>
              <a:rPr lang="es-ES" dirty="0"/>
              <a:t> los efectos del mercado marginal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9846F4-819D-F510-8471-73051990BCA3}"/>
              </a:ext>
            </a:extLst>
          </p:cNvPr>
          <p:cNvSpPr txBox="1"/>
          <p:nvPr/>
        </p:nvSpPr>
        <p:spPr>
          <a:xfrm>
            <a:off x="1354643" y="1787403"/>
            <a:ext cx="10189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RDL 17/2021: limita el precio que perciben productores infra-marginales con contratos de comercialización no indexados.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Aptos" panose="02110004020202020204"/>
              </a:rPr>
              <a:t>RDL 10/2022 «la excepción ibérica»: Ajusta el precio de mercado en función del precio del gas.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Yi = (Pgn – </a:t>
            </a: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Prgn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)/0,55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 dibujo de un perro&#10;&#10;El contenido generado por IA puede ser incorrecto.">
            <a:extLst>
              <a:ext uri="{FF2B5EF4-FFF2-40B4-BE49-F238E27FC236}">
                <a16:creationId xmlns:a16="http://schemas.microsoft.com/office/drawing/2014/main" id="{DE498479-8BD8-090E-A69D-9EE6BD71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49616" y="3823110"/>
            <a:ext cx="2234790" cy="22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84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0CD28-F28D-F3DD-9C90-4C0381E7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Fiscalidad estatal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F3D0A6E-E24A-62AB-B9D1-632CF0EDA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164205"/>
              </p:ext>
            </p:extLst>
          </p:nvPr>
        </p:nvGraphicFramePr>
        <p:xfrm>
          <a:off x="1416539" y="1361505"/>
          <a:ext cx="8806271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938">
                  <a:extLst>
                    <a:ext uri="{9D8B030D-6E8A-4147-A177-3AD203B41FA5}">
                      <a16:colId xmlns:a16="http://schemas.microsoft.com/office/drawing/2014/main" val="395683346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1985403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85806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Ámbito estatal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Hecho imponible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46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Impuesto sobre el valor de la producción eléctrica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Precio de la producción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22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Impuesto especial sobre la electricidad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5,11%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Consumidores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57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Canon por uso de las aguas continentales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25,5%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Energía hidráulica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64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Impuesto sobre el combustible nuclear gastado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2190 €/kg</a:t>
                      </a:r>
                    </a:p>
                    <a:p>
                      <a:pPr algn="ctr"/>
                      <a:r>
                        <a:rPr lang="es-ES" sz="1200" dirty="0"/>
                        <a:t>1000 €/m3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C. Nuclear y residuos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7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Impuesto sobre el almacenamiento del C.N.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70 €/kg</a:t>
                      </a:r>
                    </a:p>
                    <a:p>
                      <a:pPr algn="ctr"/>
                      <a:r>
                        <a:rPr lang="es-ES" sz="1200" dirty="0"/>
                        <a:t>30000 €/m3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Almacenamiento del CN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49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Tasas diversas sobre energía nuclear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Energía nuclear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45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Consumidores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21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Gravamen temporal energético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1,2%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Cifra de negocios España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59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055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37FF6-468D-BFD2-1470-0EDBA0F6D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D80FD-D8E7-BCB2-B051-30206755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Fiscalidad autonómica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F2A54E8-2EDC-4D1A-3366-4784C2F7C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812151"/>
              </p:ext>
            </p:extLst>
          </p:nvPr>
        </p:nvGraphicFramePr>
        <p:xfrm>
          <a:off x="1063869" y="1361505"/>
          <a:ext cx="9158941" cy="3175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9105">
                  <a:extLst>
                    <a:ext uri="{9D8B030D-6E8A-4147-A177-3AD203B41FA5}">
                      <a16:colId xmlns:a16="http://schemas.microsoft.com/office/drawing/2014/main" val="3956833461"/>
                    </a:ext>
                  </a:extLst>
                </a:gridCol>
                <a:gridCol w="1146358">
                  <a:extLst>
                    <a:ext uri="{9D8B030D-6E8A-4147-A177-3AD203B41FA5}">
                      <a16:colId xmlns:a16="http://schemas.microsoft.com/office/drawing/2014/main" val="1198540349"/>
                    </a:ext>
                  </a:extLst>
                </a:gridCol>
                <a:gridCol w="2693478">
                  <a:extLst>
                    <a:ext uri="{9D8B030D-6E8A-4147-A177-3AD203B41FA5}">
                      <a16:colId xmlns:a16="http://schemas.microsoft.com/office/drawing/2014/main" val="4285806798"/>
                    </a:ext>
                  </a:extLst>
                </a:gridCol>
              </a:tblGrid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Ámbito autonómico Aragón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Hecho imponible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469284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Emisión NOx, SOx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50 €/t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226613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Emisión 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0,2 €/t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574004"/>
                  </a:ext>
                </a:extLst>
              </a:tr>
              <a:tr h="524366">
                <a:tc>
                  <a:txBody>
                    <a:bodyPr/>
                    <a:lstStyle/>
                    <a:p>
                      <a:r>
                        <a:rPr lang="es-ES" dirty="0"/>
                        <a:t>Agua embalsada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172,5 €/módulo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Hm3 y altura de presa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648813"/>
                  </a:ext>
                </a:extLst>
              </a:tr>
              <a:tr h="524366">
                <a:tc>
                  <a:txBody>
                    <a:bodyPr/>
                    <a:lstStyle/>
                    <a:p>
                      <a:r>
                        <a:rPr lang="es-ES" dirty="0"/>
                        <a:t>Líneas de alta tensión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 – 1380 €/km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Función tensión línea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73467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Impuesto parques eólicos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1040 €/MW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Función MW y dimensiones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494064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Impuesto parques fotovoltaicos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Función 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454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558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8BE15-7A8C-EC70-0B00-C1EF1D8FB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8389D-E8B1-5A8F-6C72-5731AB6B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Fiscalidad local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A11B11B-9882-6B03-288F-8917164E1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132477"/>
              </p:ext>
            </p:extLst>
          </p:nvPr>
        </p:nvGraphicFramePr>
        <p:xfrm>
          <a:off x="2101361" y="1510974"/>
          <a:ext cx="8282354" cy="3175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2354">
                  <a:extLst>
                    <a:ext uri="{9D8B030D-6E8A-4147-A177-3AD203B41FA5}">
                      <a16:colId xmlns:a16="http://schemas.microsoft.com/office/drawing/2014/main" val="3956833461"/>
                    </a:ext>
                  </a:extLst>
                </a:gridCol>
              </a:tblGrid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Compensaciones económicas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226613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IBI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574004"/>
                  </a:ext>
                </a:extLst>
              </a:tr>
              <a:tr h="524366">
                <a:tc>
                  <a:txBody>
                    <a:bodyPr/>
                    <a:lstStyle/>
                    <a:p>
                      <a:r>
                        <a:rPr lang="es-ES" dirty="0"/>
                        <a:t>IAE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648813"/>
                  </a:ext>
                </a:extLst>
              </a:tr>
              <a:tr h="524366">
                <a:tc>
                  <a:txBody>
                    <a:bodyPr/>
                    <a:lstStyle/>
                    <a:p>
                      <a:r>
                        <a:rPr lang="es-ES" dirty="0"/>
                        <a:t>Impuesto sobre construcciones, instalaciones y obras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73467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Tasa por otorgamiento licencias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494064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Tasa por aprovechamiento dominios públicos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454171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Uso de galerías municipales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033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291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A2E2B-E5F1-F32C-391B-60E0A060D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BB250-3553-2ED3-1C15-BD60A0637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06186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Costes del sistema eléctrico español M€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8827BF1-B8A9-31FF-326C-A6FB07B71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49148"/>
              </p:ext>
            </p:extLst>
          </p:nvPr>
        </p:nvGraphicFramePr>
        <p:xfrm>
          <a:off x="1336431" y="744158"/>
          <a:ext cx="3960000" cy="370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7355550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96524748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909197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Propios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1848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Mercado diario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26.191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21.612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0586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Ajustes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1.722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2.336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403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«Excepción ibérica»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6.233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0278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Interrumpibilidad y pagos por capacidad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81715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Organismos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372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Transporte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1.550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1.486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4874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Distribución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5.236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5.412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25351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Costes comerciales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3.170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2.711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9703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b="1" u="sng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44.302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33.784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2478880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3097BD5-6459-39F6-E23B-AFBF4FF5D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236061"/>
              </p:ext>
            </p:extLst>
          </p:nvPr>
        </p:nvGraphicFramePr>
        <p:xfrm>
          <a:off x="5890846" y="785416"/>
          <a:ext cx="4361608" cy="324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208">
                  <a:extLst>
                    <a:ext uri="{9D8B030D-6E8A-4147-A177-3AD203B41FA5}">
                      <a16:colId xmlns:a16="http://schemas.microsoft.com/office/drawing/2014/main" val="3162960801"/>
                    </a:ext>
                  </a:extLst>
                </a:gridCol>
                <a:gridCol w="1105200">
                  <a:extLst>
                    <a:ext uri="{9D8B030D-6E8A-4147-A177-3AD203B41FA5}">
                      <a16:colId xmlns:a16="http://schemas.microsoft.com/office/drawing/2014/main" val="286961417"/>
                    </a:ext>
                  </a:extLst>
                </a:gridCol>
                <a:gridCol w="1105200">
                  <a:extLst>
                    <a:ext uri="{9D8B030D-6E8A-4147-A177-3AD203B41FA5}">
                      <a16:colId xmlns:a16="http://schemas.microsoft.com/office/drawing/2014/main" val="7160517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Políticos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42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Retribución específica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4.165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4.609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0834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Pagos servicio deuda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2.410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2.365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5078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Extra-peninsulares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1.565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1.489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4592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Bono social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5857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Plan eficiencia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8979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Impuesto a la generación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58142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Otros impuestos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1843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b="1" u="sng" dirty="0"/>
                        <a:t>Total cargos políticos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9.066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9.263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5535644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9505DDF-842D-06F7-AB3A-57C27879D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07173"/>
              </p:ext>
            </p:extLst>
          </p:nvPr>
        </p:nvGraphicFramePr>
        <p:xfrm>
          <a:off x="5890847" y="4310405"/>
          <a:ext cx="436160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869">
                  <a:extLst>
                    <a:ext uri="{9D8B030D-6E8A-4147-A177-3AD203B41FA5}">
                      <a16:colId xmlns:a16="http://schemas.microsoft.com/office/drawing/2014/main" val="1064704795"/>
                    </a:ext>
                  </a:extLst>
                </a:gridCol>
                <a:gridCol w="1453869">
                  <a:extLst>
                    <a:ext uri="{9D8B030D-6E8A-4147-A177-3AD203B41FA5}">
                      <a16:colId xmlns:a16="http://schemas.microsoft.com/office/drawing/2014/main" val="2899698205"/>
                    </a:ext>
                  </a:extLst>
                </a:gridCol>
                <a:gridCol w="1453869">
                  <a:extLst>
                    <a:ext uri="{9D8B030D-6E8A-4147-A177-3AD203B41FA5}">
                      <a16:colId xmlns:a16="http://schemas.microsoft.com/office/drawing/2014/main" val="3702141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58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Impuesto especial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2.361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17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8.810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/>
                        <a:t>5.981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22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334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25E16-A220-1B3D-6686-3B43AD4A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Precio medio para los usuarios</a:t>
            </a:r>
            <a:endParaRPr lang="es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C9DE268-0AFE-DBC7-08A3-FFBC3D3D0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18878"/>
              </p:ext>
            </p:extLst>
          </p:nvPr>
        </p:nvGraphicFramePr>
        <p:xfrm>
          <a:off x="2180492" y="1629117"/>
          <a:ext cx="805550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916">
                  <a:extLst>
                    <a:ext uri="{9D8B030D-6E8A-4147-A177-3AD203B41FA5}">
                      <a16:colId xmlns:a16="http://schemas.microsoft.com/office/drawing/2014/main" val="3001459676"/>
                    </a:ext>
                  </a:extLst>
                </a:gridCol>
                <a:gridCol w="1462296">
                  <a:extLst>
                    <a:ext uri="{9D8B030D-6E8A-4147-A177-3AD203B41FA5}">
                      <a16:colId xmlns:a16="http://schemas.microsoft.com/office/drawing/2014/main" val="711858944"/>
                    </a:ext>
                  </a:extLst>
                </a:gridCol>
                <a:gridCol w="1462296">
                  <a:extLst>
                    <a:ext uri="{9D8B030D-6E8A-4147-A177-3AD203B41FA5}">
                      <a16:colId xmlns:a16="http://schemas.microsoft.com/office/drawing/2014/main" val="1868882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2.022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2.023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Energía consumida TWh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225,3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220,1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51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Mercados + ajustes + «excepción ibérica» €/MWh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152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109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04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Otros costes propios €/MWh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45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45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87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Costes políticos €/MWh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40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42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947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Impuesto especial + IVA €/MWh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50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31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38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Ingresos procedentes de los PGE €/MWh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-40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-13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054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Total €/MWh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247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214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2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3A26F7F-1F18-F8B7-C996-CD82C805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Diferencia entre capacidad o potencia y energía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43BB0B06-610A-BDC1-E5BB-A16A00B9E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167594"/>
              </p:ext>
            </p:extLst>
          </p:nvPr>
        </p:nvGraphicFramePr>
        <p:xfrm>
          <a:off x="838200" y="2946932"/>
          <a:ext cx="103740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596">
                  <a:extLst>
                    <a:ext uri="{9D8B030D-6E8A-4147-A177-3AD203B41FA5}">
                      <a16:colId xmlns:a16="http://schemas.microsoft.com/office/drawing/2014/main" val="2552697823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2589343963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1432107034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855228854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203820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358300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E5968446-61DE-D2B6-7EF7-54DF7C723A4A}"/>
              </a:ext>
            </a:extLst>
          </p:cNvPr>
          <p:cNvSpPr/>
          <p:nvPr/>
        </p:nvSpPr>
        <p:spPr>
          <a:xfrm>
            <a:off x="4788354" y="2370934"/>
            <a:ext cx="2473779" cy="370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Capacidad o potencia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01D97D-B397-D6EC-81DD-0498DACCFEF0}"/>
              </a:ext>
            </a:extLst>
          </p:cNvPr>
          <p:cNvSpPr txBox="1"/>
          <p:nvPr/>
        </p:nvSpPr>
        <p:spPr>
          <a:xfrm>
            <a:off x="3766458" y="3528266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por tiempo de funcionamiento es igual a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F135E2A-59F9-D08A-F5E5-3A5500E7EA2C}"/>
              </a:ext>
            </a:extLst>
          </p:cNvPr>
          <p:cNvSpPr/>
          <p:nvPr/>
        </p:nvSpPr>
        <p:spPr>
          <a:xfrm>
            <a:off x="4942115" y="3947746"/>
            <a:ext cx="2098222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energía</a:t>
            </a:r>
          </a:p>
        </p:txBody>
      </p:sp>
      <p:graphicFrame>
        <p:nvGraphicFramePr>
          <p:cNvPr id="12" name="Marcador de contenido 5">
            <a:extLst>
              <a:ext uri="{FF2B5EF4-FFF2-40B4-BE49-F238E27FC236}">
                <a16:creationId xmlns:a16="http://schemas.microsoft.com/office/drawing/2014/main" id="{512BE226-2086-2098-B88A-B6D683B27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86272"/>
              </p:ext>
            </p:extLst>
          </p:nvPr>
        </p:nvGraphicFramePr>
        <p:xfrm>
          <a:off x="838200" y="4505184"/>
          <a:ext cx="103740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596">
                  <a:extLst>
                    <a:ext uri="{9D8B030D-6E8A-4147-A177-3AD203B41FA5}">
                      <a16:colId xmlns:a16="http://schemas.microsoft.com/office/drawing/2014/main" val="2552697823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2589343963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1432107034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855228854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203820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35830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3B561AD-886A-EBEA-6F00-43090BF68A37}"/>
              </a:ext>
            </a:extLst>
          </p:cNvPr>
          <p:cNvSpPr txBox="1"/>
          <p:nvPr/>
        </p:nvSpPr>
        <p:spPr>
          <a:xfrm>
            <a:off x="3939960" y="5331812"/>
            <a:ext cx="417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Otra unidad que vamos a utilizar: </a:t>
            </a:r>
            <a:r>
              <a:rPr lang="es-ES" b="1" dirty="0"/>
              <a:t>€ y M€</a:t>
            </a:r>
          </a:p>
        </p:txBody>
      </p:sp>
      <p:pic>
        <p:nvPicPr>
          <p:cNvPr id="5" name="Imagen 4" descr="Imagen que contiene interior, objeto, luz, tabla&#10;&#10;El contenido generado por IA puede ser incorrecto.">
            <a:extLst>
              <a:ext uri="{FF2B5EF4-FFF2-40B4-BE49-F238E27FC236}">
                <a16:creationId xmlns:a16="http://schemas.microsoft.com/office/drawing/2014/main" id="{06C656A9-1966-D965-28A8-7D5356E61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561837" y="1318258"/>
            <a:ext cx="764596" cy="764596"/>
          </a:xfrm>
          <a:prstGeom prst="rect">
            <a:avLst/>
          </a:prstGeom>
        </p:spPr>
      </p:pic>
      <p:pic>
        <p:nvPicPr>
          <p:cNvPr id="13" name="Imagen 12" descr="Primer plano de una casa de juguete con un techo verde">
            <a:extLst>
              <a:ext uri="{FF2B5EF4-FFF2-40B4-BE49-F238E27FC236}">
                <a16:creationId xmlns:a16="http://schemas.microsoft.com/office/drawing/2014/main" id="{E6330683-3E3F-0E7A-0BE2-250186571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5674" y="1341522"/>
            <a:ext cx="849085" cy="741332"/>
          </a:xfrm>
          <a:prstGeom prst="rect">
            <a:avLst/>
          </a:prstGeom>
        </p:spPr>
      </p:pic>
      <p:pic>
        <p:nvPicPr>
          <p:cNvPr id="16" name="Imagen 15" descr="Fábrica pintada en azul">
            <a:extLst>
              <a:ext uri="{FF2B5EF4-FFF2-40B4-BE49-F238E27FC236}">
                <a16:creationId xmlns:a16="http://schemas.microsoft.com/office/drawing/2014/main" id="{BC65BA57-E57F-9747-448C-C42360207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65" y="1497930"/>
            <a:ext cx="849085" cy="621695"/>
          </a:xfrm>
          <a:prstGeom prst="rect">
            <a:avLst/>
          </a:prstGeom>
        </p:spPr>
      </p:pic>
      <p:pic>
        <p:nvPicPr>
          <p:cNvPr id="18" name="Imagen 17" descr="Mapa&#10;&#10;El contenido generado por IA puede ser incorrecto.">
            <a:extLst>
              <a:ext uri="{FF2B5EF4-FFF2-40B4-BE49-F238E27FC236}">
                <a16:creationId xmlns:a16="http://schemas.microsoft.com/office/drawing/2014/main" id="{D5E2DD22-F93A-6358-9B56-45E0A7D16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10386" y="1542119"/>
            <a:ext cx="1032027" cy="58204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66FB134-4FD0-3F5E-C195-AD6A9E5558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7491" y="3602680"/>
            <a:ext cx="1030313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6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8385F-AFE3-2095-82B0-54E22E84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¿En qué consiste el PVPC?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88ABAC-35DE-3C99-AAB2-6A851D28D2A2}"/>
              </a:ext>
            </a:extLst>
          </p:cNvPr>
          <p:cNvSpPr txBox="1"/>
          <p:nvPr/>
        </p:nvSpPr>
        <p:spPr>
          <a:xfrm>
            <a:off x="1573823" y="4747846"/>
            <a:ext cx="920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Potencia contratada inferior a 10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Comercializadoras de referencia (ocho)</a:t>
            </a:r>
          </a:p>
        </p:txBody>
      </p:sp>
      <p:graphicFrame>
        <p:nvGraphicFramePr>
          <p:cNvPr id="9" name="CuadroTexto 4">
            <a:extLst>
              <a:ext uri="{FF2B5EF4-FFF2-40B4-BE49-F238E27FC236}">
                <a16:creationId xmlns:a16="http://schemas.microsoft.com/office/drawing/2014/main" id="{CAF85CED-9A04-A72C-2652-A86C2CDC2B35}"/>
              </a:ext>
            </a:extLst>
          </p:cNvPr>
          <p:cNvGraphicFramePr/>
          <p:nvPr/>
        </p:nvGraphicFramePr>
        <p:xfrm>
          <a:off x="1547446" y="1536201"/>
          <a:ext cx="9249507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099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7FA544-E16C-752D-A858-58EF73CD0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s-ES" sz="5600"/>
              <a:t>Ideas para reducir el coste de la electricidad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9926280-BF94-98A2-10FF-C362710A9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48509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844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D55CC-D5BD-5908-5E81-1AEA8E760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61"/>
            <a:ext cx="10515600" cy="1024112"/>
          </a:xfrm>
        </p:spPr>
        <p:txBody>
          <a:bodyPr>
            <a:normAutofit/>
          </a:bodyPr>
          <a:lstStyle/>
          <a:p>
            <a:r>
              <a:rPr lang="es-ES" sz="3600" dirty="0"/>
              <a:t>¿Qué ha podido suceder?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926944CC-3241-AE44-7246-37A37F736B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078147"/>
              </p:ext>
            </p:extLst>
          </p:nvPr>
        </p:nvGraphicFramePr>
        <p:xfrm>
          <a:off x="838200" y="106507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246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208A08-3FB1-7CAC-0D44-A569BB28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s-ES" dirty="0"/>
              <a:t>¿Quién tiene la responsabilidad del apagón?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180381D-4321-66C2-7CF3-BE87693212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3716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7125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942CC-7F46-3C22-B4A5-071F93634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6962B2-E6CB-3B97-BC92-FF990574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54" y="357309"/>
            <a:ext cx="10515600" cy="2482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Fuentes:</a:t>
            </a:r>
          </a:p>
          <a:p>
            <a:r>
              <a:rPr lang="es-ES" dirty="0">
                <a:hlinkClick r:id="rId2"/>
              </a:rPr>
              <a:t>www.ree.es/es/datosaldia</a:t>
            </a:r>
            <a:endParaRPr lang="es-ES" dirty="0"/>
          </a:p>
          <a:p>
            <a:r>
              <a:rPr lang="es-ES" dirty="0">
                <a:hlinkClick r:id="rId3"/>
              </a:rPr>
              <a:t>www.omie.es/es/market-results</a:t>
            </a:r>
            <a:endParaRPr lang="es-ES" dirty="0"/>
          </a:p>
          <a:p>
            <a:r>
              <a:rPr lang="es-ES" dirty="0">
                <a:hlinkClick r:id="rId4"/>
              </a:rPr>
              <a:t>www.fundacionnaturgy.org/publicación/informe-2023-el-sector-eléctrico-español</a:t>
            </a:r>
            <a:endParaRPr lang="es-ES" dirty="0"/>
          </a:p>
        </p:txBody>
      </p:sp>
      <p:pic>
        <p:nvPicPr>
          <p:cNvPr id="13" name="Imagen 12" descr="Interfaz de usuario gráfica">
            <a:extLst>
              <a:ext uri="{FF2B5EF4-FFF2-40B4-BE49-F238E27FC236}">
                <a16:creationId xmlns:a16="http://schemas.microsoft.com/office/drawing/2014/main" id="{CC5E8E89-3E45-25DA-BBDB-C9CB72947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39404" y="2921131"/>
            <a:ext cx="3959274" cy="22171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EC6C8C2-83C8-E656-FE12-8F44ECD24E41}"/>
              </a:ext>
            </a:extLst>
          </p:cNvPr>
          <p:cNvSpPr txBox="1"/>
          <p:nvPr/>
        </p:nvSpPr>
        <p:spPr>
          <a:xfrm>
            <a:off x="1213338" y="5539154"/>
            <a:ext cx="3719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Ubicación de la presentación: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www.joseantonioguillen.com</a:t>
            </a:r>
          </a:p>
        </p:txBody>
      </p:sp>
    </p:spTree>
    <p:extLst>
      <p:ext uri="{BB962C8B-B14F-4D97-AF65-F5344CB8AC3E}">
        <p14:creationId xmlns:p14="http://schemas.microsoft.com/office/powerpoint/2010/main" val="317391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B6E81C-5566-F429-7B63-7322FCE86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2" y="604851"/>
            <a:ext cx="11431391" cy="56764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DBF770-1D27-74B5-CE67-20F9B2A0FEFB}"/>
              </a:ext>
            </a:extLst>
          </p:cNvPr>
          <p:cNvSpPr txBox="1"/>
          <p:nvPr/>
        </p:nvSpPr>
        <p:spPr>
          <a:xfrm>
            <a:off x="846306" y="6478621"/>
            <a:ext cx="46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Fuente; Energía y Sociedad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247332-2F96-4FE0-6079-C88C9A1F60AE}"/>
              </a:ext>
            </a:extLst>
          </p:cNvPr>
          <p:cNvSpPr txBox="1"/>
          <p:nvPr/>
        </p:nvSpPr>
        <p:spPr>
          <a:xfrm>
            <a:off x="3035230" y="207353"/>
            <a:ext cx="477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Después de la ley del sector eléctrico de 1998</a:t>
            </a:r>
          </a:p>
        </p:txBody>
      </p:sp>
    </p:spTree>
    <p:extLst>
      <p:ext uri="{BB962C8B-B14F-4D97-AF65-F5344CB8AC3E}">
        <p14:creationId xmlns:p14="http://schemas.microsoft.com/office/powerpoint/2010/main" val="95823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6D71D-A885-649B-074D-820F76C9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84" y="3582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Algunos datos sobre España, TWh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89ACB94-2EDD-E89F-2EA1-3FC11E22E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536144"/>
              </p:ext>
            </p:extLst>
          </p:nvPr>
        </p:nvGraphicFramePr>
        <p:xfrm>
          <a:off x="1076779" y="1821316"/>
          <a:ext cx="929333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4951415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591144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083914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7863736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3443962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75397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756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276,4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77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Intercambios/bombeos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- 1,3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-22,1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65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Transporte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80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Pérdidas transporte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07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Distribución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239,7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417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Pérdidas distribución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-19,3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-20,5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-21,3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-20,4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-19,6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4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Demanda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230,8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779857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DE82EE5-5521-7433-A36D-86BED505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71831"/>
              </p:ext>
            </p:extLst>
          </p:nvPr>
        </p:nvGraphicFramePr>
        <p:xfrm>
          <a:off x="1112779" y="5063065"/>
          <a:ext cx="925733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000">
                  <a:extLst>
                    <a:ext uri="{9D8B030D-6E8A-4147-A177-3AD203B41FA5}">
                      <a16:colId xmlns:a16="http://schemas.microsoft.com/office/drawing/2014/main" val="320729910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704902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420690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5877391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2341466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14217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Número de usuarios</a:t>
                      </a:r>
                    </a:p>
                    <a:p>
                      <a:pPr algn="ctr"/>
                      <a:r>
                        <a:rPr lang="es-ES" dirty="0"/>
                        <a:t>millones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29,44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29,57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29,74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29,92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30,12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908906"/>
                  </a:ext>
                </a:extLst>
              </a:tr>
            </a:tbl>
          </a:graphicData>
        </a:graphic>
      </p:graphicFrame>
      <p:sp>
        <p:nvSpPr>
          <p:cNvPr id="5" name="Signo más 4">
            <a:extLst>
              <a:ext uri="{FF2B5EF4-FFF2-40B4-BE49-F238E27FC236}">
                <a16:creationId xmlns:a16="http://schemas.microsoft.com/office/drawing/2014/main" id="{98EEE73D-5EA3-BD96-015F-58ADD6839076}"/>
              </a:ext>
            </a:extLst>
          </p:cNvPr>
          <p:cNvSpPr/>
          <p:nvPr/>
        </p:nvSpPr>
        <p:spPr>
          <a:xfrm>
            <a:off x="10589417" y="2280211"/>
            <a:ext cx="325316" cy="272561"/>
          </a:xfrm>
          <a:prstGeom prst="mathPlu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Signo más 7">
            <a:extLst>
              <a:ext uri="{FF2B5EF4-FFF2-40B4-BE49-F238E27FC236}">
                <a16:creationId xmlns:a16="http://schemas.microsoft.com/office/drawing/2014/main" id="{88D06531-B6DE-20F7-37EA-12765E2CEBA3}"/>
              </a:ext>
            </a:extLst>
          </p:cNvPr>
          <p:cNvSpPr/>
          <p:nvPr/>
        </p:nvSpPr>
        <p:spPr>
          <a:xfrm>
            <a:off x="10608332" y="2609776"/>
            <a:ext cx="325316" cy="272561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igno más 8">
            <a:extLst>
              <a:ext uri="{FF2B5EF4-FFF2-40B4-BE49-F238E27FC236}">
                <a16:creationId xmlns:a16="http://schemas.microsoft.com/office/drawing/2014/main" id="{02BEF523-C252-2799-E983-799E83E69921}"/>
              </a:ext>
            </a:extLst>
          </p:cNvPr>
          <p:cNvSpPr/>
          <p:nvPr/>
        </p:nvSpPr>
        <p:spPr>
          <a:xfrm>
            <a:off x="10933648" y="2614246"/>
            <a:ext cx="325316" cy="272561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igno menos 9">
            <a:extLst>
              <a:ext uri="{FF2B5EF4-FFF2-40B4-BE49-F238E27FC236}">
                <a16:creationId xmlns:a16="http://schemas.microsoft.com/office/drawing/2014/main" id="{7A66D665-5282-29C6-CE5A-C1F563B3C435}"/>
              </a:ext>
            </a:extLst>
          </p:cNvPr>
          <p:cNvSpPr/>
          <p:nvPr/>
        </p:nvSpPr>
        <p:spPr>
          <a:xfrm>
            <a:off x="10608332" y="3030267"/>
            <a:ext cx="294130" cy="143756"/>
          </a:xfrm>
          <a:prstGeom prst="mathMinu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Signo más 11">
            <a:extLst>
              <a:ext uri="{FF2B5EF4-FFF2-40B4-BE49-F238E27FC236}">
                <a16:creationId xmlns:a16="http://schemas.microsoft.com/office/drawing/2014/main" id="{63F79C78-1529-C787-4124-07FBFD01AC94}"/>
              </a:ext>
            </a:extLst>
          </p:cNvPr>
          <p:cNvSpPr/>
          <p:nvPr/>
        </p:nvSpPr>
        <p:spPr>
          <a:xfrm>
            <a:off x="10608332" y="3321953"/>
            <a:ext cx="325316" cy="27256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Signo menos 12">
            <a:extLst>
              <a:ext uri="{FF2B5EF4-FFF2-40B4-BE49-F238E27FC236}">
                <a16:creationId xmlns:a16="http://schemas.microsoft.com/office/drawing/2014/main" id="{B7BA5635-580D-00B7-8106-481294E27395}"/>
              </a:ext>
            </a:extLst>
          </p:cNvPr>
          <p:cNvSpPr/>
          <p:nvPr/>
        </p:nvSpPr>
        <p:spPr>
          <a:xfrm>
            <a:off x="10623925" y="3768822"/>
            <a:ext cx="294130" cy="14375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Signo menos 13">
            <a:extLst>
              <a:ext uri="{FF2B5EF4-FFF2-40B4-BE49-F238E27FC236}">
                <a16:creationId xmlns:a16="http://schemas.microsoft.com/office/drawing/2014/main" id="{4332F259-FCCA-A644-0D43-F2FC5B92549A}"/>
              </a:ext>
            </a:extLst>
          </p:cNvPr>
          <p:cNvSpPr/>
          <p:nvPr/>
        </p:nvSpPr>
        <p:spPr>
          <a:xfrm>
            <a:off x="10968156" y="3768822"/>
            <a:ext cx="294130" cy="14375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Signo menos 14">
            <a:extLst>
              <a:ext uri="{FF2B5EF4-FFF2-40B4-BE49-F238E27FC236}">
                <a16:creationId xmlns:a16="http://schemas.microsoft.com/office/drawing/2014/main" id="{CACC870F-E7EE-1322-1E33-9DE5FA1C4E23}"/>
              </a:ext>
            </a:extLst>
          </p:cNvPr>
          <p:cNvSpPr/>
          <p:nvPr/>
        </p:nvSpPr>
        <p:spPr>
          <a:xfrm>
            <a:off x="10589417" y="4526353"/>
            <a:ext cx="294130" cy="14375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Signo menos 15">
            <a:extLst>
              <a:ext uri="{FF2B5EF4-FFF2-40B4-BE49-F238E27FC236}">
                <a16:creationId xmlns:a16="http://schemas.microsoft.com/office/drawing/2014/main" id="{C039366A-1CCF-A0CC-780D-62A0FC112E76}"/>
              </a:ext>
            </a:extLst>
          </p:cNvPr>
          <p:cNvSpPr/>
          <p:nvPr/>
        </p:nvSpPr>
        <p:spPr>
          <a:xfrm>
            <a:off x="10933648" y="4526353"/>
            <a:ext cx="294130" cy="14375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Signo más 16">
            <a:extLst>
              <a:ext uri="{FF2B5EF4-FFF2-40B4-BE49-F238E27FC236}">
                <a16:creationId xmlns:a16="http://schemas.microsoft.com/office/drawing/2014/main" id="{96133C56-8979-50BD-AEA2-4C727EB6B810}"/>
              </a:ext>
            </a:extLst>
          </p:cNvPr>
          <p:cNvSpPr/>
          <p:nvPr/>
        </p:nvSpPr>
        <p:spPr>
          <a:xfrm>
            <a:off x="10613390" y="5264908"/>
            <a:ext cx="325316" cy="272561"/>
          </a:xfrm>
          <a:prstGeom prst="mathPlu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Signo menos 17">
            <a:extLst>
              <a:ext uri="{FF2B5EF4-FFF2-40B4-BE49-F238E27FC236}">
                <a16:creationId xmlns:a16="http://schemas.microsoft.com/office/drawing/2014/main" id="{7CC6B8D7-7350-0366-B1FA-9208EDD90EE8}"/>
              </a:ext>
            </a:extLst>
          </p:cNvPr>
          <p:cNvSpPr/>
          <p:nvPr/>
        </p:nvSpPr>
        <p:spPr>
          <a:xfrm>
            <a:off x="10968156" y="3030267"/>
            <a:ext cx="294130" cy="143756"/>
          </a:xfrm>
          <a:prstGeom prst="mathMinu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más 18">
            <a:extLst>
              <a:ext uri="{FF2B5EF4-FFF2-40B4-BE49-F238E27FC236}">
                <a16:creationId xmlns:a16="http://schemas.microsoft.com/office/drawing/2014/main" id="{F74B7405-6335-408B-6842-B52853672E2E}"/>
              </a:ext>
            </a:extLst>
          </p:cNvPr>
          <p:cNvSpPr/>
          <p:nvPr/>
        </p:nvSpPr>
        <p:spPr>
          <a:xfrm>
            <a:off x="10589417" y="4098386"/>
            <a:ext cx="325316" cy="27256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94180-C4BF-19CB-0E29-05461558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239" y="338748"/>
            <a:ext cx="7259515" cy="1325563"/>
          </a:xfrm>
        </p:spPr>
        <p:txBody>
          <a:bodyPr/>
          <a:lstStyle/>
          <a:p>
            <a:r>
              <a:rPr lang="es-ES" dirty="0"/>
              <a:t>Demanda en barras de central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E9942E-49FF-C459-C78A-379B23F0D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678097"/>
              </p:ext>
            </p:extLst>
          </p:nvPr>
        </p:nvGraphicFramePr>
        <p:xfrm>
          <a:off x="1635369" y="2504440"/>
          <a:ext cx="813525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590">
                  <a:extLst>
                    <a:ext uri="{9D8B030D-6E8A-4147-A177-3AD203B41FA5}">
                      <a16:colId xmlns:a16="http://schemas.microsoft.com/office/drawing/2014/main" val="4723241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1951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30258595"/>
                    </a:ext>
                  </a:extLst>
                </a:gridCol>
              </a:tblGrid>
              <a:tr h="20876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33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Demanda anual TWh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276,4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266,9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680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Media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76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Mínima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69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Máxima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39,1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441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7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FB877C8-065F-F661-0861-7F8466BB4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83387"/>
              </p:ext>
            </p:extLst>
          </p:nvPr>
        </p:nvGraphicFramePr>
        <p:xfrm>
          <a:off x="1518082" y="443883"/>
          <a:ext cx="8522562" cy="3153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845">
                  <a:extLst>
                    <a:ext uri="{9D8B030D-6E8A-4147-A177-3AD203B41FA5}">
                      <a16:colId xmlns:a16="http://schemas.microsoft.com/office/drawing/2014/main" val="321869719"/>
                    </a:ext>
                  </a:extLst>
                </a:gridCol>
                <a:gridCol w="1957239">
                  <a:extLst>
                    <a:ext uri="{9D8B030D-6E8A-4147-A177-3AD203B41FA5}">
                      <a16:colId xmlns:a16="http://schemas.microsoft.com/office/drawing/2014/main" val="599902844"/>
                    </a:ext>
                  </a:extLst>
                </a:gridCol>
                <a:gridCol w="1957239">
                  <a:extLst>
                    <a:ext uri="{9D8B030D-6E8A-4147-A177-3AD203B41FA5}">
                      <a16:colId xmlns:a16="http://schemas.microsoft.com/office/drawing/2014/main" val="2691754507"/>
                    </a:ext>
                  </a:extLst>
                </a:gridCol>
                <a:gridCol w="1957239">
                  <a:extLst>
                    <a:ext uri="{9D8B030D-6E8A-4147-A177-3AD203B41FA5}">
                      <a16:colId xmlns:a16="http://schemas.microsoft.com/office/drawing/2014/main" val="500994534"/>
                    </a:ext>
                  </a:extLst>
                </a:gridCol>
              </a:tblGrid>
              <a:tr h="450431">
                <a:tc gridSpan="4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Intercambios internacionales, año 2.023, TWh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793408"/>
                  </a:ext>
                </a:extLst>
              </a:tr>
              <a:tr h="450431"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Importaciones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Exportaciones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Saldo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838502"/>
                  </a:ext>
                </a:extLst>
              </a:tr>
              <a:tr h="450431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10,3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-24,2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-13,9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944182"/>
                  </a:ext>
                </a:extLst>
              </a:tr>
              <a:tr h="450431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Francia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-1.9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584643"/>
                  </a:ext>
                </a:extLst>
              </a:tr>
              <a:tr h="450431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Portugal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-12,3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-9,9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719680"/>
                  </a:ext>
                </a:extLst>
              </a:tr>
              <a:tr h="450431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Marruecos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-1,9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525866"/>
                  </a:ext>
                </a:extLst>
              </a:tr>
              <a:tr h="450431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Andorra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439723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55532EF-E5CC-90C7-6D7D-77BA2E8F0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687027"/>
              </p:ext>
            </p:extLst>
          </p:nvPr>
        </p:nvGraphicFramePr>
        <p:xfrm>
          <a:off x="2096227" y="3981189"/>
          <a:ext cx="6663431" cy="220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1397">
                  <a:extLst>
                    <a:ext uri="{9D8B030D-6E8A-4147-A177-3AD203B41FA5}">
                      <a16:colId xmlns:a16="http://schemas.microsoft.com/office/drawing/2014/main" val="2432755192"/>
                    </a:ext>
                  </a:extLst>
                </a:gridCol>
                <a:gridCol w="2322034">
                  <a:extLst>
                    <a:ext uri="{9D8B030D-6E8A-4147-A177-3AD203B41FA5}">
                      <a16:colId xmlns:a16="http://schemas.microsoft.com/office/drawing/2014/main" val="2031539287"/>
                    </a:ext>
                  </a:extLst>
                </a:gridCol>
              </a:tblGrid>
              <a:tr h="31493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Capacidad interconexión máxima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362029"/>
                  </a:ext>
                </a:extLst>
              </a:tr>
              <a:tr h="31493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 España a Francia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89119"/>
                  </a:ext>
                </a:extLst>
              </a:tr>
              <a:tr h="31493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 Francia a España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68336"/>
                  </a:ext>
                </a:extLst>
              </a:tr>
              <a:tr h="31493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 España a 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768640"/>
                  </a:ext>
                </a:extLst>
              </a:tr>
              <a:tr h="31493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 Portugal a España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804965"/>
                  </a:ext>
                </a:extLst>
              </a:tr>
              <a:tr h="31493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 España a Marruecos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428174"/>
                  </a:ext>
                </a:extLst>
              </a:tr>
              <a:tr h="31493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 Marruecos a España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21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47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6C470-C47D-8D86-930B-5A21C402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32" y="225726"/>
            <a:ext cx="6243735" cy="1325563"/>
          </a:xfrm>
        </p:spPr>
        <p:txBody>
          <a:bodyPr/>
          <a:lstStyle/>
          <a:p>
            <a:pPr algn="ctr"/>
            <a:r>
              <a:rPr lang="es-ES" dirty="0"/>
              <a:t>El transporte o transmisión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BAFEBA-C814-CB0D-9EA9-891816557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47" y="1379447"/>
            <a:ext cx="9369490" cy="2615746"/>
          </a:xfrm>
        </p:spPr>
        <p:txBody>
          <a:bodyPr/>
          <a:lstStyle/>
          <a:p>
            <a:r>
              <a:rPr lang="es-ES" dirty="0"/>
              <a:t>Monopolio natural.</a:t>
            </a:r>
          </a:p>
          <a:p>
            <a:r>
              <a:rPr lang="es-ES" dirty="0"/>
              <a:t>Actividad regulada. A tarifa, fijada por la Administración. </a:t>
            </a:r>
          </a:p>
          <a:p>
            <a:r>
              <a:rPr lang="es-ES" dirty="0"/>
              <a:t>En manos de una única empresa: Red Eléctrica Española. </a:t>
            </a:r>
          </a:p>
          <a:p>
            <a:r>
              <a:rPr lang="es-ES" dirty="0"/>
              <a:t>REE presta servicio a los restantes operadores.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A0EEFB2-A8E8-F641-F86B-DD5F2B81D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36570"/>
              </p:ext>
            </p:extLst>
          </p:nvPr>
        </p:nvGraphicFramePr>
        <p:xfrm>
          <a:off x="1583592" y="3897995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148508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216583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261020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50757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2.019/2.023 %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39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44.446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45.223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1,74%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3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Capacidad 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93.735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94.981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1,32%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3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Pérdidas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1,48%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2,08%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40,5%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877281"/>
                  </a:ext>
                </a:extLst>
              </a:tr>
            </a:tbl>
          </a:graphicData>
        </a:graphic>
      </p:graphicFrame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E3DD265-9E7B-4452-6E1B-26A30855A35A}"/>
              </a:ext>
            </a:extLst>
          </p:cNvPr>
          <p:cNvSpPr/>
          <p:nvPr/>
        </p:nvSpPr>
        <p:spPr>
          <a:xfrm>
            <a:off x="9909110" y="5148914"/>
            <a:ext cx="298580" cy="1212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C07332-98C4-E1D5-C78D-A411A5D39B36}"/>
              </a:ext>
            </a:extLst>
          </p:cNvPr>
          <p:cNvSpPr txBox="1"/>
          <p:nvPr/>
        </p:nvSpPr>
        <p:spPr>
          <a:xfrm>
            <a:off x="10349583" y="4982546"/>
            <a:ext cx="4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¿?</a:t>
            </a:r>
          </a:p>
        </p:txBody>
      </p:sp>
    </p:spTree>
    <p:extLst>
      <p:ext uri="{BB962C8B-B14F-4D97-AF65-F5344CB8AC3E}">
        <p14:creationId xmlns:p14="http://schemas.microsoft.com/office/powerpoint/2010/main" val="79720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C1AEF-B766-F821-4E23-6E679CD3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060" y="251618"/>
            <a:ext cx="3631163" cy="1325563"/>
          </a:xfrm>
        </p:spPr>
        <p:txBody>
          <a:bodyPr/>
          <a:lstStyle/>
          <a:p>
            <a:r>
              <a:rPr lang="es-ES" dirty="0"/>
              <a:t>La distribución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D7F5F6-3B07-9094-2E25-88C623AF103A}"/>
              </a:ext>
            </a:extLst>
          </p:cNvPr>
          <p:cNvSpPr txBox="1"/>
          <p:nvPr/>
        </p:nvSpPr>
        <p:spPr>
          <a:xfrm>
            <a:off x="1279071" y="1455883"/>
            <a:ext cx="9633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Monopolio natural.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Actividad regulada. A tarifa, fijada por la Administración.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200 empresas en áreas geográficas diferentes.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Las distribuidoras dan servicio a cualquier comercializador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Abierto a cualquier empresa que quiera ejercer la actividad. 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021721-E7E6-8669-AA60-C9E8CFBA4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20651"/>
              </p:ext>
            </p:extLst>
          </p:nvPr>
        </p:nvGraphicFramePr>
        <p:xfrm>
          <a:off x="1548423" y="399919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148508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216583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261020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50757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2.029/2.022 %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39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784.004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790.110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0,77%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3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Capacidad 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365.278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354.901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-2,84%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3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Pérdidas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8,01%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9,04%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12,85%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877281"/>
                  </a:ext>
                </a:extLst>
              </a:tr>
            </a:tbl>
          </a:graphicData>
        </a:graphic>
      </p:graphicFrame>
      <p:sp>
        <p:nvSpPr>
          <p:cNvPr id="4" name="Cerrar llave 3">
            <a:extLst>
              <a:ext uri="{FF2B5EF4-FFF2-40B4-BE49-F238E27FC236}">
                <a16:creationId xmlns:a16="http://schemas.microsoft.com/office/drawing/2014/main" id="{77021C82-C73F-509E-2DCA-92349EB06B12}"/>
              </a:ext>
            </a:extLst>
          </p:cNvPr>
          <p:cNvSpPr/>
          <p:nvPr/>
        </p:nvSpPr>
        <p:spPr>
          <a:xfrm>
            <a:off x="9871788" y="4413380"/>
            <a:ext cx="139959" cy="6904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F61E892E-4F1D-C045-4054-0A30987E909E}"/>
              </a:ext>
            </a:extLst>
          </p:cNvPr>
          <p:cNvSpPr/>
          <p:nvPr/>
        </p:nvSpPr>
        <p:spPr>
          <a:xfrm>
            <a:off x="9871788" y="5197151"/>
            <a:ext cx="401216" cy="1026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554C20-72DE-9557-0265-06F68A5DD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004" y="5001559"/>
            <a:ext cx="518205" cy="4938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E7AEFF8-9CFD-6E67-A983-99AE0EF6D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003" y="4511702"/>
            <a:ext cx="51820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08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1780</Words>
  <Application>Microsoft Office PowerPoint</Application>
  <PresentationFormat>Panorámica</PresentationFormat>
  <Paragraphs>593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Tema de Office</vt:lpstr>
      <vt:lpstr>Aproximación al sistema eléctrico español.</vt:lpstr>
      <vt:lpstr>Características básicas del suministro eléctrico</vt:lpstr>
      <vt:lpstr>Diferencia entre capacidad o potencia y energía</vt:lpstr>
      <vt:lpstr>Presentación de PowerPoint</vt:lpstr>
      <vt:lpstr>Algunos datos sobre España, TWh</vt:lpstr>
      <vt:lpstr>Demanda en barras de central</vt:lpstr>
      <vt:lpstr>Presentación de PowerPoint</vt:lpstr>
      <vt:lpstr>El transporte o transmisión</vt:lpstr>
      <vt:lpstr>La distribución</vt:lpstr>
      <vt:lpstr>Primeras nociones sobre generación  </vt:lpstr>
      <vt:lpstr>Un poco más sobre la generación eléctrica</vt:lpstr>
      <vt:lpstr>Presentación de PowerPoint</vt:lpstr>
      <vt:lpstr>Evolución de la Potencia instalada, GW</vt:lpstr>
      <vt:lpstr>Evolución de la energía producida, TWh</vt:lpstr>
      <vt:lpstr>Coste de la generación en las principales tecnologías</vt:lpstr>
      <vt:lpstr>Como funciona el mercado eléctrico</vt:lpstr>
      <vt:lpstr>Funcionamiento de los contratos bilaterales</vt:lpstr>
      <vt:lpstr>Una curva de demanda, sábado 4 de enero a las 11h. Fuente: REE </vt:lpstr>
      <vt:lpstr>Cobertura de la demanda máxima</vt:lpstr>
      <vt:lpstr>Presentación de PowerPoint</vt:lpstr>
      <vt:lpstr>Presentación de PowerPoint</vt:lpstr>
      <vt:lpstr>Presentación de PowerPoint</vt:lpstr>
      <vt:lpstr>Presentación de PowerPoint</vt:lpstr>
      <vt:lpstr>«Corrigiendo» los efectos del mercado marginal</vt:lpstr>
      <vt:lpstr>Fiscalidad estatal</vt:lpstr>
      <vt:lpstr>Fiscalidad autonómica</vt:lpstr>
      <vt:lpstr>Fiscalidad local</vt:lpstr>
      <vt:lpstr>Costes del sistema eléctrico español M€</vt:lpstr>
      <vt:lpstr>Precio medio para los usuarios</vt:lpstr>
      <vt:lpstr>¿En qué consiste el PVPC? </vt:lpstr>
      <vt:lpstr>Ideas para reducir el coste de la electricidad</vt:lpstr>
      <vt:lpstr>¿Qué ha podido suceder?</vt:lpstr>
      <vt:lpstr>¿Quién tiene la responsabilidad del apagón?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José Guillén</dc:creator>
  <cp:lastModifiedBy>José Guillén</cp:lastModifiedBy>
  <cp:revision>1</cp:revision>
  <dcterms:created xsi:type="dcterms:W3CDTF">2024-12-27T16:01:41Z</dcterms:created>
  <dcterms:modified xsi:type="dcterms:W3CDTF">2025-05-11T12:29:52Z</dcterms:modified>
</cp:coreProperties>
</file>